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8" r:id="rId19"/>
    <p:sldId id="273" r:id="rId20"/>
    <p:sldId id="274" r:id="rId21"/>
    <p:sldId id="275" r:id="rId22"/>
    <p:sldId id="276" r:id="rId23"/>
    <p:sldId id="277" r:id="rId24"/>
    <p:sldId id="279"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5FBEB9"/>
    <a:srgbClr val="8B2E8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E4B66AAE-FBE0-4026-B050-6F8E92C57FD6}">
  <a:tblStyle styleId="{E4B66AAE-FBE0-4026-B050-6F8E92C57FD6}" styleName="Table_0">
    <a:wholeTbl>
      <a:tcTxStyle b="on" i="on">
        <a:font>
          <a:latin typeface="Arial"/>
          <a:ea typeface="Arial"/>
          <a:cs typeface="Arial"/>
        </a:font>
        <a:srgbClr val="000000"/>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9525" cap="flat" cmpd="sng">
              <a:solidFill>
                <a:srgbClr val="000000">
                  <a:alpha val="0"/>
                </a:srgbClr>
              </a:solidFill>
              <a:prstDash val="solid"/>
              <a:round/>
              <a:headEnd type="none" w="med" len="med"/>
              <a:tailEnd type="none" w="med" len="med"/>
            </a:ln>
          </a:top>
          <a:bottom>
            <a:ln w="9525" cap="flat" cmpd="sng">
              <a:solidFill>
                <a:srgbClr val="000000">
                  <a:alpha val="0"/>
                </a:srgbClr>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TxStyle/>
      <a:tcStyle>
        <a:tcBdr/>
      </a:tcStyle>
    </a:band1H>
    <a:band2H>
      <a:tcTxStyle b="off" i="off"/>
      <a:tcStyle>
        <a:tcBdr/>
        <a:fill>
          <a:solidFill>
            <a:srgbClr val="FFFFFF"/>
          </a:solidFill>
        </a:fill>
      </a:tcStyle>
    </a:band2H>
    <a:band1V>
      <a:tcTxStyle/>
      <a:tcStyle>
        <a:tcBdr/>
      </a:tcStyle>
    </a:band1V>
    <a:band2V>
      <a:tcTxStyle/>
      <a:tcStyle>
        <a:tcBdr/>
      </a:tcStyle>
    </a:band2V>
    <a:lastCol>
      <a:tcTxStyle/>
      <a:tcStyle>
        <a:tcBdr/>
      </a:tcStyle>
    </a:lastCol>
    <a:firstCol>
      <a:tcTxStyle b="on" i="on">
        <a:font>
          <a:latin typeface="Arial"/>
          <a:ea typeface="Arial"/>
          <a:cs typeface="Arial"/>
        </a:font>
        <a:srgbClr val="000000"/>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9525" cap="flat" cmpd="sng">
              <a:solidFill>
                <a:srgbClr val="000000">
                  <a:alpha val="0"/>
                </a:srgbClr>
              </a:solidFill>
              <a:prstDash val="solid"/>
              <a:round/>
              <a:headEnd type="none" w="med" len="med"/>
              <a:tailEnd type="none" w="med" len="med"/>
            </a:ln>
          </a:top>
          <a:bottom>
            <a:ln w="9525" cap="flat" cmpd="sng">
              <a:solidFill>
                <a:srgbClr val="000000">
                  <a:alpha val="0"/>
                </a:srgbClr>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firstCol>
    <a:lastRow>
      <a:tcTxStyle b="on" i="on">
        <a:font>
          <a:latin typeface="Arial"/>
          <a:ea typeface="Arial"/>
          <a:cs typeface="Arial"/>
        </a:font>
        <a:srgbClr val="000000"/>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9525" cap="flat" cmpd="sng">
              <a:solidFill>
                <a:srgbClr val="000000">
                  <a:alpha val="0"/>
                </a:srgbClr>
              </a:solidFill>
              <a:prstDash val="solid"/>
              <a:round/>
              <a:headEnd type="none" w="med" len="med"/>
              <a:tailEnd type="none" w="med" len="med"/>
            </a:ln>
          </a:top>
          <a:bottom>
            <a:ln w="9525" cap="flat" cmpd="sng">
              <a:solidFill>
                <a:srgbClr val="000000">
                  <a:alpha val="0"/>
                </a:srgbClr>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lastRow>
    <a:seCell>
      <a:tcTxStyle/>
      <a:tcStyle>
        <a:tcBdr/>
      </a:tcStyle>
    </a:seCell>
    <a:swCell>
      <a:tcTxStyle/>
      <a:tcStyle>
        <a:tcBdr/>
      </a:tcStyle>
    </a:swCell>
    <a:firstRow>
      <a:tcTxStyle b="on" i="on">
        <a:font>
          <a:latin typeface="Arial"/>
          <a:ea typeface="Arial"/>
          <a:cs typeface="Arial"/>
        </a:font>
        <a:srgbClr val="000000"/>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9525" cap="flat" cmpd="sng">
              <a:solidFill>
                <a:srgbClr val="000000">
                  <a:alpha val="0"/>
                </a:srgbClr>
              </a:solidFill>
              <a:prstDash val="solid"/>
              <a:round/>
              <a:headEnd type="none" w="med" len="med"/>
              <a:tailEnd type="none" w="med" len="med"/>
            </a:ln>
          </a:top>
          <a:bottom>
            <a:ln w="9525" cap="flat" cmpd="sng">
              <a:solidFill>
                <a:srgbClr val="000000">
                  <a:alpha val="0"/>
                </a:srgbClr>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576" autoAdjust="0"/>
  </p:normalViewPr>
  <p:slideViewPr>
    <p:cSldViewPr snapToGrid="0">
      <p:cViewPr varScale="1">
        <p:scale>
          <a:sx n="98" d="100"/>
          <a:sy n="98" d="100"/>
        </p:scale>
        <p:origin x="-330" y="-90"/>
      </p:cViewPr>
      <p:guideLst>
        <p:guide orient="horz" pos="1620"/>
        <p:guide pos="2880"/>
      </p:guideLst>
    </p:cSldViewPr>
  </p:slideViewPr>
  <p:outlineViewPr>
    <p:cViewPr>
      <p:scale>
        <a:sx n="33" d="100"/>
        <a:sy n="33" d="100"/>
      </p:scale>
      <p:origin x="3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400"/>
              <a:buChar char="●"/>
              <a:defRPr sz="1100"/>
            </a:lvl1pPr>
            <a:lvl2pPr lvl="1">
              <a:spcBef>
                <a:spcPts val="0"/>
              </a:spcBef>
              <a:buSzPts val="1400"/>
              <a:buChar char="○"/>
              <a:defRPr sz="1100"/>
            </a:lvl2pPr>
            <a:lvl3pPr lvl="2">
              <a:spcBef>
                <a:spcPts val="0"/>
              </a:spcBef>
              <a:buSzPts val="1400"/>
              <a:buChar char="■"/>
              <a:defRPr sz="1100"/>
            </a:lvl3pPr>
            <a:lvl4pPr lvl="3">
              <a:spcBef>
                <a:spcPts val="0"/>
              </a:spcBef>
              <a:buSzPts val="1400"/>
              <a:buChar char="●"/>
              <a:defRPr sz="1100"/>
            </a:lvl4pPr>
            <a:lvl5pPr lvl="4">
              <a:spcBef>
                <a:spcPts val="0"/>
              </a:spcBef>
              <a:buSzPts val="1400"/>
              <a:buChar char="○"/>
              <a:defRPr sz="1100"/>
            </a:lvl5pPr>
            <a:lvl6pPr lvl="5">
              <a:spcBef>
                <a:spcPts val="0"/>
              </a:spcBef>
              <a:buSzPts val="1400"/>
              <a:buChar char="■"/>
              <a:defRPr sz="1100"/>
            </a:lvl6pPr>
            <a:lvl7pPr lvl="6">
              <a:spcBef>
                <a:spcPts val="0"/>
              </a:spcBef>
              <a:buSzPts val="1400"/>
              <a:buChar char="●"/>
              <a:defRPr sz="1100"/>
            </a:lvl7pPr>
            <a:lvl8pPr lvl="7">
              <a:spcBef>
                <a:spcPts val="0"/>
              </a:spcBef>
              <a:buSzPts val="1400"/>
              <a:buChar char="○"/>
              <a:defRPr sz="1100"/>
            </a:lvl8pPr>
            <a:lvl9pPr lvl="8">
              <a:spcBef>
                <a:spcPts val="0"/>
              </a:spcBef>
              <a:buSzPts val="14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dirty="0"/>
          </a:p>
        </p:txBody>
      </p:sp>
      <p:sp>
        <p:nvSpPr>
          <p:cNvPr id="135" name="Shape 1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09" name="Shape 209"/>
          <p:cNvSpPr txBox="1">
            <a:spLocks noGrp="1"/>
          </p:cNvSpPr>
          <p:nvPr>
            <p:ph type="body" idx="1"/>
          </p:nvPr>
        </p:nvSpPr>
        <p:spPr>
          <a:xfrm>
            <a:off x="914400" y="4343400"/>
            <a:ext cx="5029200"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buNone/>
            </a:pPr>
            <a:endParaRPr sz="1200" b="0" i="0" u="none" strike="noStrike" cap="none">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16" name="Shape 2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6" name="Shape 226"/>
          <p:cNvSpPr txBox="1">
            <a:spLocks noGrp="1"/>
          </p:cNvSpPr>
          <p:nvPr>
            <p:ph type="body" idx="1"/>
          </p:nvPr>
        </p:nvSpPr>
        <p:spPr>
          <a:xfrm>
            <a:off x="914400" y="4343400"/>
            <a:ext cx="5029200" cy="4114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buNone/>
            </a:pPr>
            <a:endParaRPr sz="1200" b="0" i="0" u="none" strike="noStrike" cap="none">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33" name="Shape 2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43" name="Shape 2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51" name="Shape 2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61" name="Shape 2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69" name="Shape 2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77" name="Shape 2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87" name="Shape 2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Shape 293"/>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294" name="Shape 2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01" name="Shape 3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309" name="Shape 3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49" name="Shape 1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56" name="Shape 1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64" name="Shape 1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82" name="Shape 1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txBox="1">
            <a:spLocks noGrp="1"/>
          </p:cNvSpPr>
          <p:nvPr>
            <p:ph type="body" idx="1"/>
          </p:nvPr>
        </p:nvSpPr>
        <p:spPr>
          <a:xfrm>
            <a:off x="914400" y="4343400"/>
            <a:ext cx="50292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199" name="Shape 1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bg>
      <p:bgPr>
        <a:solidFill>
          <a:srgbClr val="00AEEF"/>
        </a:solidFill>
        <a:effectLst/>
      </p:bgPr>
    </p:bg>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527358" y="1015990"/>
            <a:ext cx="7145701" cy="1468512"/>
          </a:xfrm>
          <a:prstGeom prst="rect">
            <a:avLst/>
          </a:prstGeom>
          <a:noFill/>
          <a:ln>
            <a:noFill/>
          </a:ln>
        </p:spPr>
        <p:txBody>
          <a:bodyPr wrap="square" lIns="91425" tIns="91425" rIns="91425" bIns="91425" anchor="t" anchorCtr="0"/>
          <a:lstStyle>
            <a:lvl1pPr marL="0" marR="0" lvl="0" indent="0" algn="l" rtl="0">
              <a:spcBef>
                <a:spcPts val="0"/>
              </a:spcBef>
              <a:buSzPts val="1400"/>
              <a:buNone/>
              <a:defRPr sz="1400" b="0" i="0" u="none" strike="noStrike" cap="none">
                <a:latin typeface="Arial"/>
                <a:ea typeface="Arial"/>
                <a:cs typeface="Arial"/>
                <a:sym typeface="Arial"/>
              </a:defRPr>
            </a:lvl1pPr>
            <a:lvl2pPr marL="0" marR="0" lvl="1" indent="0" algn="ctr" rtl="0">
              <a:spcBef>
                <a:spcPts val="0"/>
              </a:spcBef>
              <a:buSzPts val="1400"/>
              <a:buNone/>
              <a:defRPr sz="4800" b="0" i="0" u="none" strike="noStrike" cap="none">
                <a:latin typeface="Arial"/>
                <a:ea typeface="Arial"/>
                <a:cs typeface="Arial"/>
                <a:sym typeface="Arial"/>
              </a:defRPr>
            </a:lvl2pPr>
            <a:lvl3pPr marL="0" marR="0" lvl="2" indent="0" algn="ctr" rtl="0">
              <a:spcBef>
                <a:spcPts val="0"/>
              </a:spcBef>
              <a:buSzPts val="1400"/>
              <a:buNone/>
              <a:defRPr sz="4800" b="0" i="0" u="none" strike="noStrike" cap="none">
                <a:latin typeface="Arial"/>
                <a:ea typeface="Arial"/>
                <a:cs typeface="Arial"/>
                <a:sym typeface="Arial"/>
              </a:defRPr>
            </a:lvl3pPr>
            <a:lvl4pPr marL="0" marR="0" lvl="3" indent="0" algn="ctr" rtl="0">
              <a:spcBef>
                <a:spcPts val="0"/>
              </a:spcBef>
              <a:buSzPts val="1400"/>
              <a:buNone/>
              <a:defRPr sz="4800" b="0" i="0" u="none" strike="noStrike" cap="none">
                <a:latin typeface="Arial"/>
                <a:ea typeface="Arial"/>
                <a:cs typeface="Arial"/>
                <a:sym typeface="Arial"/>
              </a:defRPr>
            </a:lvl4pPr>
            <a:lvl5pPr marL="0" marR="0" lvl="4" indent="0" algn="ctr" rtl="0">
              <a:spcBef>
                <a:spcPts val="0"/>
              </a:spcBef>
              <a:buSzPts val="1400"/>
              <a:buNone/>
              <a:defRPr sz="4800" b="0" i="0" u="none" strike="noStrike" cap="none">
                <a:latin typeface="Arial"/>
                <a:ea typeface="Arial"/>
                <a:cs typeface="Arial"/>
                <a:sym typeface="Arial"/>
              </a:defRPr>
            </a:lvl5pPr>
            <a:lvl6pPr marL="0" marR="0" lvl="5" indent="0" algn="ctr" rtl="0">
              <a:spcBef>
                <a:spcPts val="0"/>
              </a:spcBef>
              <a:buSzPts val="1400"/>
              <a:buNone/>
              <a:defRPr sz="4800" b="0" i="0" u="none" strike="noStrike" cap="none">
                <a:latin typeface="Arial"/>
                <a:ea typeface="Arial"/>
                <a:cs typeface="Arial"/>
                <a:sym typeface="Arial"/>
              </a:defRPr>
            </a:lvl6pPr>
            <a:lvl7pPr marL="0" marR="0" lvl="6" indent="0" algn="ctr" rtl="0">
              <a:spcBef>
                <a:spcPts val="0"/>
              </a:spcBef>
              <a:buSzPts val="1400"/>
              <a:buNone/>
              <a:defRPr sz="4800" b="0" i="0" u="none" strike="noStrike" cap="none">
                <a:latin typeface="Arial"/>
                <a:ea typeface="Arial"/>
                <a:cs typeface="Arial"/>
                <a:sym typeface="Arial"/>
              </a:defRPr>
            </a:lvl7pPr>
            <a:lvl8pPr marL="0" marR="0" lvl="7" indent="0" algn="ctr" rtl="0">
              <a:spcBef>
                <a:spcPts val="0"/>
              </a:spcBef>
              <a:buSzPts val="1400"/>
              <a:buNone/>
              <a:defRPr sz="4800" b="0" i="0" u="none" strike="noStrike" cap="none">
                <a:latin typeface="Arial"/>
                <a:ea typeface="Arial"/>
                <a:cs typeface="Arial"/>
                <a:sym typeface="Arial"/>
              </a:defRPr>
            </a:lvl8pPr>
            <a:lvl9pPr marL="0" marR="0" lvl="8" indent="0" algn="ctr" rtl="0">
              <a:spcBef>
                <a:spcPts val="0"/>
              </a:spcBef>
              <a:buSzPts val="1400"/>
              <a:buNone/>
              <a:defRPr sz="4800" b="0" i="0" u="none" strike="noStrike" cap="none">
                <a:latin typeface="Arial"/>
                <a:ea typeface="Arial"/>
                <a:cs typeface="Arial"/>
                <a:sym typeface="Arial"/>
              </a:defRPr>
            </a:lvl9pPr>
          </a:lstStyle>
          <a:p>
            <a:endParaRPr dirty="0"/>
          </a:p>
        </p:txBody>
      </p:sp>
      <p:sp>
        <p:nvSpPr>
          <p:cNvPr id="56" name="Shape 56"/>
          <p:cNvSpPr txBox="1">
            <a:spLocks noGrp="1"/>
          </p:cNvSpPr>
          <p:nvPr>
            <p:ph type="body" idx="1"/>
          </p:nvPr>
        </p:nvSpPr>
        <p:spPr>
          <a:xfrm>
            <a:off x="527355" y="2484502"/>
            <a:ext cx="5873402" cy="367213"/>
          </a:xfrm>
          <a:prstGeom prst="rect">
            <a:avLst/>
          </a:prstGeom>
          <a:noFill/>
          <a:ln>
            <a:noFill/>
          </a:ln>
        </p:spPr>
        <p:txBody>
          <a:bodyPr wrap="square" lIns="91425" tIns="91425" rIns="91425" bIns="91425" anchor="ctr" anchorCtr="0"/>
          <a:lstStyle>
            <a:lvl1pPr marL="0" marR="0" lvl="0" indent="0" algn="l" rtl="0">
              <a:spcBef>
                <a:spcPts val="400"/>
              </a:spcBef>
              <a:buSzPts val="1400"/>
              <a:buNone/>
              <a:defRPr sz="1400" b="0" i="0" u="none" strike="noStrike" cap="none">
                <a:solidFill>
                  <a:srgbClr val="000000"/>
                </a:solidFill>
                <a:latin typeface="Arial"/>
                <a:ea typeface="Arial"/>
                <a:cs typeface="Arial"/>
                <a:sym typeface="Arial"/>
              </a:defRPr>
            </a:lvl1pPr>
            <a:lvl2pPr marL="457200" marR="0" lvl="1" indent="457200" algn="l" rtl="0">
              <a:spcBef>
                <a:spcPts val="400"/>
              </a:spcBef>
              <a:buSzPts val="1400"/>
              <a:buNone/>
              <a:defRPr sz="1400" b="0" i="0" u="none" strike="noStrike" cap="none">
                <a:solidFill>
                  <a:srgbClr val="000000"/>
                </a:solidFill>
                <a:latin typeface="Arial"/>
                <a:ea typeface="Arial"/>
                <a:cs typeface="Arial"/>
                <a:sym typeface="Arial"/>
              </a:defRPr>
            </a:lvl2pPr>
            <a:lvl3pPr marL="914400" marR="0" lvl="2" indent="914400" algn="l" rtl="0">
              <a:spcBef>
                <a:spcPts val="400"/>
              </a:spcBef>
              <a:buSzPts val="1400"/>
              <a:buNone/>
              <a:defRPr sz="1400" b="0" i="0" u="none" strike="noStrike" cap="none">
                <a:solidFill>
                  <a:srgbClr val="000000"/>
                </a:solidFill>
                <a:latin typeface="Arial"/>
                <a:ea typeface="Arial"/>
                <a:cs typeface="Arial"/>
                <a:sym typeface="Arial"/>
              </a:defRPr>
            </a:lvl3pPr>
            <a:lvl4pPr marL="1371600" marR="0" lvl="3" indent="1371600" algn="l" rtl="0">
              <a:spcBef>
                <a:spcPts val="400"/>
              </a:spcBef>
              <a:buSzPts val="1400"/>
              <a:buNone/>
              <a:defRPr sz="1400" b="0" i="0" u="none" strike="noStrike" cap="none">
                <a:solidFill>
                  <a:srgbClr val="000000"/>
                </a:solidFill>
                <a:latin typeface="Arial"/>
                <a:ea typeface="Arial"/>
                <a:cs typeface="Arial"/>
                <a:sym typeface="Arial"/>
              </a:defRPr>
            </a:lvl4pPr>
            <a:lvl5pPr marL="1828800" marR="0" lvl="4" indent="1828800" algn="l" rtl="0">
              <a:spcBef>
                <a:spcPts val="4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pic>
        <p:nvPicPr>
          <p:cNvPr id="5" name="4 Imagen" descr="imagen-carrusel.jpg"/>
          <p:cNvPicPr>
            <a:picLocks noChangeAspect="1"/>
          </p:cNvPicPr>
          <p:nvPr userDrawn="1"/>
        </p:nvPicPr>
        <p:blipFill>
          <a:blip r:embed="rId2"/>
          <a:srcRect b="20901"/>
          <a:stretch>
            <a:fillRect/>
          </a:stretch>
        </p:blipFill>
        <p:spPr>
          <a:xfrm>
            <a:off x="1" y="-216191"/>
            <a:ext cx="9144000" cy="535969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with Photo">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376236" y="1423915"/>
            <a:ext cx="3947700" cy="3719586"/>
          </a:xfrm>
          <a:prstGeom prst="rect">
            <a:avLst/>
          </a:prstGeom>
          <a:noFill/>
          <a:ln>
            <a:noFill/>
          </a:ln>
        </p:spPr>
        <p:txBody>
          <a:bodyPr wrap="square" lIns="91425" tIns="91425" rIns="91425" bIns="91425" anchor="t" anchorCtr="0"/>
          <a:lstStyle>
            <a:lvl1pPr marL="0" marR="0" lvl="0"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1pPr>
            <a:lvl2pPr marL="457200" marR="0" lvl="1"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2pPr>
            <a:lvl3pPr marL="914400" marR="0" lvl="2"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3pPr>
            <a:lvl4pPr marL="1371600" marR="0" lvl="3"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4pPr>
            <a:lvl5pPr marL="1828800" marR="0" lvl="4"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pic>
        <p:nvPicPr>
          <p:cNvPr id="88" name="Shape 88"/>
          <p:cNvPicPr preferRelativeResize="0"/>
          <p:nvPr/>
        </p:nvPicPr>
        <p:blipFill rotWithShape="1">
          <a:blip r:embed="rId2">
            <a:alphaModFix/>
          </a:blip>
          <a:srcRect/>
          <a:stretch/>
        </p:blipFill>
        <p:spPr>
          <a:xfrm>
            <a:off x="8544034" y="4484761"/>
            <a:ext cx="149401" cy="2204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wo Columns">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376236" y="1423915"/>
            <a:ext cx="4024502" cy="3719586"/>
          </a:xfrm>
          <a:prstGeom prst="rect">
            <a:avLst/>
          </a:prstGeom>
          <a:noFill/>
          <a:ln>
            <a:noFill/>
          </a:ln>
        </p:spPr>
        <p:txBody>
          <a:bodyPr wrap="square" lIns="91425" tIns="91425" rIns="91425" bIns="91425" anchor="t" anchorCtr="0"/>
          <a:lstStyle>
            <a:lvl1pPr marL="0" marR="0" lvl="0" indent="0" algn="l" rtl="0">
              <a:lnSpc>
                <a:spcPct val="120000"/>
              </a:lnSpc>
              <a:spcBef>
                <a:spcPts val="0"/>
              </a:spcBef>
              <a:buSzPts val="1400"/>
              <a:buNone/>
              <a:defRPr sz="1400" b="0" i="0" u="none" strike="noStrike" cap="none">
                <a:solidFill>
                  <a:srgbClr val="000000"/>
                </a:solidFill>
                <a:latin typeface="Arial"/>
                <a:ea typeface="Arial"/>
                <a:cs typeface="Arial"/>
                <a:sym typeface="Arial"/>
              </a:defRPr>
            </a:lvl1pPr>
            <a:lvl2pPr marL="457200" marR="0" lvl="1" indent="0" algn="l" rtl="0">
              <a:lnSpc>
                <a:spcPct val="120000"/>
              </a:lnSpc>
              <a:spcBef>
                <a:spcPts val="0"/>
              </a:spcBef>
              <a:buSzPts val="1400"/>
              <a:buNone/>
              <a:defRPr sz="1400" b="0" i="0" u="none" strike="noStrike" cap="none">
                <a:solidFill>
                  <a:srgbClr val="000000"/>
                </a:solidFill>
                <a:latin typeface="Arial"/>
                <a:ea typeface="Arial"/>
                <a:cs typeface="Arial"/>
                <a:sym typeface="Arial"/>
              </a:defRPr>
            </a:lvl2pPr>
            <a:lvl3pPr marL="914400" marR="0" lvl="2" indent="0" algn="l" rtl="0">
              <a:lnSpc>
                <a:spcPct val="120000"/>
              </a:lnSpc>
              <a:spcBef>
                <a:spcPts val="0"/>
              </a:spcBef>
              <a:buSzPts val="1400"/>
              <a:buNone/>
              <a:defRPr sz="1400" b="0" i="0" u="none" strike="noStrike" cap="none">
                <a:solidFill>
                  <a:srgbClr val="000000"/>
                </a:solidFill>
                <a:latin typeface="Arial"/>
                <a:ea typeface="Arial"/>
                <a:cs typeface="Arial"/>
                <a:sym typeface="Arial"/>
              </a:defRPr>
            </a:lvl3pPr>
            <a:lvl4pPr marL="1371600" marR="0" lvl="3" indent="0" algn="l" rtl="0">
              <a:lnSpc>
                <a:spcPct val="120000"/>
              </a:lnSpc>
              <a:spcBef>
                <a:spcPts val="0"/>
              </a:spcBef>
              <a:buSzPts val="1400"/>
              <a:buNone/>
              <a:defRPr sz="1400" b="0" i="0" u="none" strike="noStrike" cap="none">
                <a:solidFill>
                  <a:srgbClr val="000000"/>
                </a:solidFill>
                <a:latin typeface="Arial"/>
                <a:ea typeface="Arial"/>
                <a:cs typeface="Arial"/>
                <a:sym typeface="Arial"/>
              </a:defRPr>
            </a:lvl4pPr>
            <a:lvl5pPr marL="1828800" marR="0" lvl="4" indent="0" algn="l" rtl="0">
              <a:lnSpc>
                <a:spcPct val="120000"/>
              </a:lnSpc>
              <a:spcBef>
                <a:spcPts val="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pic>
        <p:nvPicPr>
          <p:cNvPr id="91" name="Shape 91"/>
          <p:cNvPicPr preferRelativeResize="0"/>
          <p:nvPr/>
        </p:nvPicPr>
        <p:blipFill rotWithShape="1">
          <a:blip r:embed="rId2">
            <a:alphaModFix/>
          </a:blip>
          <a:srcRect/>
          <a:stretch/>
        </p:blipFill>
        <p:spPr>
          <a:xfrm>
            <a:off x="8544034" y="4484761"/>
            <a:ext cx="149401" cy="22049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One Column">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376236" y="1423915"/>
            <a:ext cx="8442302" cy="3719586"/>
          </a:xfrm>
          <a:prstGeom prst="rect">
            <a:avLst/>
          </a:prstGeom>
          <a:noFill/>
          <a:ln>
            <a:noFill/>
          </a:ln>
        </p:spPr>
        <p:txBody>
          <a:bodyPr wrap="square" lIns="91425" tIns="91425" rIns="91425" bIns="91425" anchor="t" anchorCtr="0"/>
          <a:lstStyle>
            <a:lvl1pPr marL="0" marR="0" lvl="0"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1pPr>
            <a:lvl2pPr marL="457200" marR="0" lvl="1"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2pPr>
            <a:lvl3pPr marL="914400" marR="0" lvl="2"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3pPr>
            <a:lvl4pPr marL="1371600" marR="0" lvl="3"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4pPr>
            <a:lvl5pPr marL="1828800" marR="0" lvl="4"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pic>
        <p:nvPicPr>
          <p:cNvPr id="94" name="Shape 94"/>
          <p:cNvPicPr preferRelativeResize="0"/>
          <p:nvPr/>
        </p:nvPicPr>
        <p:blipFill rotWithShape="1">
          <a:blip r:embed="rId2">
            <a:alphaModFix/>
          </a:blip>
          <a:srcRect/>
          <a:stretch/>
        </p:blipFill>
        <p:spPr>
          <a:xfrm>
            <a:off x="8544034" y="4484761"/>
            <a:ext cx="149401" cy="22049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Resources">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522287" y="876328"/>
            <a:ext cx="4964101" cy="358201"/>
          </a:xfrm>
          <a:prstGeom prst="rect">
            <a:avLst/>
          </a:prstGeom>
          <a:noFill/>
          <a:ln>
            <a:noFill/>
          </a:ln>
        </p:spPr>
        <p:txBody>
          <a:bodyPr wrap="square" lIns="91425" tIns="91425" rIns="91425" bIns="91425" anchor="t" anchorCtr="0"/>
          <a:lstStyle>
            <a:lvl1pPr marL="0" marR="0" lvl="0" indent="0" algn="l" rtl="0">
              <a:spcBef>
                <a:spcPts val="300"/>
              </a:spcBef>
              <a:buSzPts val="1400"/>
              <a:buNone/>
              <a:defRPr sz="1400" b="0" i="0" u="none" strike="noStrike" cap="none">
                <a:solidFill>
                  <a:srgbClr val="000000"/>
                </a:solidFill>
                <a:latin typeface="Arial"/>
                <a:ea typeface="Arial"/>
                <a:cs typeface="Arial"/>
                <a:sym typeface="Arial"/>
              </a:defRPr>
            </a:lvl1pPr>
            <a:lvl2pPr marL="457200" marR="0" lvl="1" indent="457200" algn="l" rtl="0">
              <a:spcBef>
                <a:spcPts val="300"/>
              </a:spcBef>
              <a:buSzPts val="1400"/>
              <a:buNone/>
              <a:defRPr sz="1400" b="0" i="0" u="none" strike="noStrike" cap="none">
                <a:solidFill>
                  <a:srgbClr val="000000"/>
                </a:solidFill>
                <a:latin typeface="Arial"/>
                <a:ea typeface="Arial"/>
                <a:cs typeface="Arial"/>
                <a:sym typeface="Arial"/>
              </a:defRPr>
            </a:lvl2pPr>
            <a:lvl3pPr marL="914400" marR="0" lvl="2" indent="914400" algn="l" rtl="0">
              <a:spcBef>
                <a:spcPts val="300"/>
              </a:spcBef>
              <a:buSzPts val="1400"/>
              <a:buNone/>
              <a:defRPr sz="1400" b="0" i="0" u="none" strike="noStrike" cap="none">
                <a:solidFill>
                  <a:srgbClr val="000000"/>
                </a:solidFill>
                <a:latin typeface="Arial"/>
                <a:ea typeface="Arial"/>
                <a:cs typeface="Arial"/>
                <a:sym typeface="Arial"/>
              </a:defRPr>
            </a:lvl3pPr>
            <a:lvl4pPr marL="1371600" marR="0" lvl="3" indent="1371600" algn="l" rtl="0">
              <a:spcBef>
                <a:spcPts val="300"/>
              </a:spcBef>
              <a:buSzPts val="1400"/>
              <a:buNone/>
              <a:defRPr sz="1400" b="0" i="0" u="none" strike="noStrike" cap="none">
                <a:solidFill>
                  <a:srgbClr val="000000"/>
                </a:solidFill>
                <a:latin typeface="Arial"/>
                <a:ea typeface="Arial"/>
                <a:cs typeface="Arial"/>
                <a:sym typeface="Arial"/>
              </a:defRPr>
            </a:lvl4pPr>
            <a:lvl5pPr marL="1828800" marR="0" lvl="4" indent="1828800" algn="l" rtl="0">
              <a:spcBef>
                <a:spcPts val="3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pic>
        <p:nvPicPr>
          <p:cNvPr id="97" name="Shape 97"/>
          <p:cNvPicPr preferRelativeResize="0"/>
          <p:nvPr/>
        </p:nvPicPr>
        <p:blipFill rotWithShape="1">
          <a:blip r:embed="rId2">
            <a:alphaModFix/>
          </a:blip>
          <a:srcRect/>
          <a:stretch/>
        </p:blipFill>
        <p:spPr>
          <a:xfrm>
            <a:off x="5937551" y="2627263"/>
            <a:ext cx="401701" cy="401701"/>
          </a:xfrm>
          <a:prstGeom prst="rect">
            <a:avLst/>
          </a:prstGeom>
          <a:noFill/>
          <a:ln>
            <a:noFill/>
          </a:ln>
        </p:spPr>
      </p:pic>
      <p:pic>
        <p:nvPicPr>
          <p:cNvPr id="98" name="Shape 98"/>
          <p:cNvPicPr preferRelativeResize="0"/>
          <p:nvPr/>
        </p:nvPicPr>
        <p:blipFill rotWithShape="1">
          <a:blip r:embed="rId3">
            <a:alphaModFix/>
          </a:blip>
          <a:srcRect/>
          <a:stretch/>
        </p:blipFill>
        <p:spPr>
          <a:xfrm>
            <a:off x="5937551" y="956208"/>
            <a:ext cx="401701" cy="401701"/>
          </a:xfrm>
          <a:prstGeom prst="rect">
            <a:avLst/>
          </a:prstGeom>
          <a:noFill/>
          <a:ln>
            <a:noFill/>
          </a:ln>
        </p:spPr>
      </p:pic>
      <p:pic>
        <p:nvPicPr>
          <p:cNvPr id="99" name="Shape 99"/>
          <p:cNvPicPr preferRelativeResize="0"/>
          <p:nvPr/>
        </p:nvPicPr>
        <p:blipFill rotWithShape="1">
          <a:blip r:embed="rId4">
            <a:alphaModFix/>
          </a:blip>
          <a:srcRect/>
          <a:stretch/>
        </p:blipFill>
        <p:spPr>
          <a:xfrm>
            <a:off x="5937551" y="2070245"/>
            <a:ext cx="401701" cy="401701"/>
          </a:xfrm>
          <a:prstGeom prst="rect">
            <a:avLst/>
          </a:prstGeom>
          <a:noFill/>
          <a:ln>
            <a:noFill/>
          </a:ln>
        </p:spPr>
      </p:pic>
      <p:pic>
        <p:nvPicPr>
          <p:cNvPr id="100" name="Shape 100"/>
          <p:cNvPicPr preferRelativeResize="0"/>
          <p:nvPr/>
        </p:nvPicPr>
        <p:blipFill rotWithShape="1">
          <a:blip r:embed="rId5">
            <a:alphaModFix/>
          </a:blip>
          <a:srcRect/>
          <a:stretch/>
        </p:blipFill>
        <p:spPr>
          <a:xfrm>
            <a:off x="5937551" y="1513227"/>
            <a:ext cx="401701" cy="401701"/>
          </a:xfrm>
          <a:prstGeom prst="rect">
            <a:avLst/>
          </a:prstGeom>
          <a:noFill/>
          <a:ln>
            <a:noFill/>
          </a:ln>
        </p:spPr>
      </p:pic>
      <p:pic>
        <p:nvPicPr>
          <p:cNvPr id="101" name="Shape 101"/>
          <p:cNvPicPr preferRelativeResize="0"/>
          <p:nvPr/>
        </p:nvPicPr>
        <p:blipFill rotWithShape="1">
          <a:blip r:embed="rId6">
            <a:alphaModFix/>
          </a:blip>
          <a:srcRect/>
          <a:stretch/>
        </p:blipFill>
        <p:spPr>
          <a:xfrm>
            <a:off x="8544034" y="4484761"/>
            <a:ext cx="149401" cy="2204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lank">
    <p:spTree>
      <p:nvGrpSpPr>
        <p:cNvPr id="1" name="Shape 102"/>
        <p:cNvGrpSpPr/>
        <p:nvPr/>
      </p:nvGrpSpPr>
      <p:grpSpPr>
        <a:xfrm>
          <a:off x="0" y="0"/>
          <a:ext cx="0" cy="0"/>
          <a:chOff x="0" y="0"/>
          <a:chExt cx="0" cy="0"/>
        </a:xfrm>
      </p:grpSpPr>
      <p:pic>
        <p:nvPicPr>
          <p:cNvPr id="103" name="Shape 103"/>
          <p:cNvPicPr preferRelativeResize="0"/>
          <p:nvPr/>
        </p:nvPicPr>
        <p:blipFill rotWithShape="1">
          <a:blip r:embed="rId2">
            <a:alphaModFix/>
          </a:blip>
          <a:srcRect/>
          <a:stretch/>
        </p:blipFill>
        <p:spPr>
          <a:xfrm>
            <a:off x="8544034" y="4484761"/>
            <a:ext cx="149401" cy="22049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Impact Slide">
    <p:spTree>
      <p:nvGrpSpPr>
        <p:cNvPr id="1" name="Shape 104"/>
        <p:cNvGrpSpPr/>
        <p:nvPr/>
      </p:nvGrpSpPr>
      <p:grpSpPr>
        <a:xfrm>
          <a:off x="0" y="0"/>
          <a:ext cx="0" cy="0"/>
          <a:chOff x="0" y="0"/>
          <a:chExt cx="0" cy="0"/>
        </a:xfrm>
      </p:grpSpPr>
      <p:sp>
        <p:nvSpPr>
          <p:cNvPr id="105" name="Shape 105"/>
          <p:cNvSpPr txBox="1">
            <a:spLocks noGrp="1"/>
          </p:cNvSpPr>
          <p:nvPr>
            <p:ph type="body" idx="1"/>
          </p:nvPr>
        </p:nvSpPr>
        <p:spPr>
          <a:xfrm>
            <a:off x="1598082" y="2264567"/>
            <a:ext cx="5884202" cy="2332277"/>
          </a:xfrm>
          <a:prstGeom prst="rect">
            <a:avLst/>
          </a:prstGeom>
          <a:noFill/>
          <a:ln>
            <a:noFill/>
          </a:ln>
        </p:spPr>
        <p:txBody>
          <a:bodyPr wrap="square" lIns="91425" tIns="91425" rIns="91425" bIns="91425" anchor="t" anchorCtr="0"/>
          <a:lstStyle>
            <a:lvl1pPr marL="0" marR="0" lvl="0" indent="0" algn="ctr" rtl="0">
              <a:spcBef>
                <a:spcPts val="0"/>
              </a:spcBef>
              <a:buSzPts val="1400"/>
              <a:buNone/>
              <a:defRPr sz="1400" b="0" i="0" u="none" strike="noStrike" cap="none">
                <a:solidFill>
                  <a:srgbClr val="000000"/>
                </a:solidFill>
                <a:latin typeface="Arial"/>
                <a:ea typeface="Arial"/>
                <a:cs typeface="Arial"/>
                <a:sym typeface="Arial"/>
              </a:defRPr>
            </a:lvl1pPr>
            <a:lvl2pPr marL="457200" marR="0" lvl="1" indent="0" algn="ctr" rtl="0">
              <a:spcBef>
                <a:spcPts val="0"/>
              </a:spcBef>
              <a:buSzPts val="1400"/>
              <a:buNone/>
              <a:defRPr sz="1400" b="0" i="0" u="none" strike="noStrike" cap="none">
                <a:solidFill>
                  <a:srgbClr val="000000"/>
                </a:solidFill>
                <a:latin typeface="Arial"/>
                <a:ea typeface="Arial"/>
                <a:cs typeface="Arial"/>
                <a:sym typeface="Arial"/>
              </a:defRPr>
            </a:lvl2pPr>
            <a:lvl3pPr marL="914400" marR="0" lvl="2" indent="0" algn="ctr" rtl="0">
              <a:spcBef>
                <a:spcPts val="0"/>
              </a:spcBef>
              <a:buSzPts val="1400"/>
              <a:buNone/>
              <a:defRPr sz="1400" b="0" i="0" u="none" strike="noStrike" cap="none">
                <a:solidFill>
                  <a:srgbClr val="000000"/>
                </a:solidFill>
                <a:latin typeface="Arial"/>
                <a:ea typeface="Arial"/>
                <a:cs typeface="Arial"/>
                <a:sym typeface="Arial"/>
              </a:defRPr>
            </a:lvl3pPr>
            <a:lvl4pPr marL="1371600" marR="0" lvl="3" indent="0" algn="ctr" rtl="0">
              <a:spcBef>
                <a:spcPts val="0"/>
              </a:spcBef>
              <a:buSzPts val="1400"/>
              <a:buNone/>
              <a:defRPr sz="1400" b="0" i="0" u="none" strike="noStrike" cap="none">
                <a:solidFill>
                  <a:srgbClr val="000000"/>
                </a:solidFill>
                <a:latin typeface="Arial"/>
                <a:ea typeface="Arial"/>
                <a:cs typeface="Arial"/>
                <a:sym typeface="Arial"/>
              </a:defRPr>
            </a:lvl4pPr>
            <a:lvl5pPr marL="1828800" marR="0" lvl="4" indent="0" algn="ctr" rtl="0">
              <a:spcBef>
                <a:spcPts val="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pic>
        <p:nvPicPr>
          <p:cNvPr id="106" name="Shape 106"/>
          <p:cNvPicPr preferRelativeResize="0"/>
          <p:nvPr/>
        </p:nvPicPr>
        <p:blipFill rotWithShape="1">
          <a:blip r:embed="rId2">
            <a:alphaModFix/>
          </a:blip>
          <a:srcRect/>
          <a:stretch/>
        </p:blipFill>
        <p:spPr>
          <a:xfrm>
            <a:off x="8138584" y="3820585"/>
            <a:ext cx="793201" cy="944101"/>
          </a:xfrm>
          <a:prstGeom prst="rect">
            <a:avLst/>
          </a:prstGeom>
          <a:noFill/>
          <a:ln>
            <a:noFill/>
          </a:ln>
        </p:spPr>
      </p:pic>
      <p:pic>
        <p:nvPicPr>
          <p:cNvPr id="107" name="Shape 107"/>
          <p:cNvPicPr preferRelativeResize="0"/>
          <p:nvPr/>
        </p:nvPicPr>
        <p:blipFill rotWithShape="1">
          <a:blip r:embed="rId2">
            <a:alphaModFix/>
          </a:blip>
          <a:srcRect/>
          <a:stretch/>
        </p:blipFill>
        <p:spPr>
          <a:xfrm>
            <a:off x="8138584" y="3820585"/>
            <a:ext cx="793201" cy="944101"/>
          </a:xfrm>
          <a:prstGeom prst="rect">
            <a:avLst/>
          </a:prstGeom>
          <a:noFill/>
          <a:ln>
            <a:noFill/>
          </a:ln>
        </p:spPr>
      </p:pic>
      <p:pic>
        <p:nvPicPr>
          <p:cNvPr id="108" name="Shape 108"/>
          <p:cNvPicPr preferRelativeResize="0"/>
          <p:nvPr/>
        </p:nvPicPr>
        <p:blipFill rotWithShape="1">
          <a:blip r:embed="rId2">
            <a:alphaModFix/>
          </a:blip>
          <a:srcRect/>
          <a:stretch/>
        </p:blipFill>
        <p:spPr>
          <a:xfrm>
            <a:off x="8138584" y="3820585"/>
            <a:ext cx="793201" cy="944101"/>
          </a:xfrm>
          <a:prstGeom prst="rect">
            <a:avLst/>
          </a:prstGeom>
          <a:noFill/>
          <a:ln>
            <a:noFill/>
          </a:ln>
        </p:spPr>
      </p:pic>
      <p:pic>
        <p:nvPicPr>
          <p:cNvPr id="109" name="Shape 109"/>
          <p:cNvPicPr preferRelativeResize="0"/>
          <p:nvPr/>
        </p:nvPicPr>
        <p:blipFill rotWithShape="1">
          <a:blip r:embed="rId3">
            <a:alphaModFix/>
          </a:blip>
          <a:srcRect/>
          <a:stretch/>
        </p:blipFill>
        <p:spPr>
          <a:xfrm>
            <a:off x="8544034" y="4484761"/>
            <a:ext cx="149401" cy="22049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Quote w/ Quoter">
    <p:bg>
      <p:bgPr>
        <a:solidFill>
          <a:srgbClr val="00AEEF"/>
        </a:solidFill>
        <a:effectLst/>
      </p:bgPr>
    </p:bg>
    <p:spTree>
      <p:nvGrpSpPr>
        <p:cNvPr id="1" name="Shape 110"/>
        <p:cNvGrpSpPr/>
        <p:nvPr/>
      </p:nvGrpSpPr>
      <p:grpSpPr>
        <a:xfrm>
          <a:off x="0" y="0"/>
          <a:ext cx="0" cy="0"/>
          <a:chOff x="0" y="0"/>
          <a:chExt cx="0" cy="0"/>
        </a:xfrm>
      </p:grpSpPr>
      <p:sp>
        <p:nvSpPr>
          <p:cNvPr id="6" name="5 Rectángulo"/>
          <p:cNvSpPr/>
          <p:nvPr userDrawn="1"/>
        </p:nvSpPr>
        <p:spPr>
          <a:xfrm>
            <a:off x="-149290" y="0"/>
            <a:ext cx="9420039" cy="5143500"/>
          </a:xfrm>
          <a:prstGeom prst="rect">
            <a:avLst/>
          </a:prstGeom>
          <a:solidFill>
            <a:srgbClr val="8B2E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1" name="Shape 111"/>
          <p:cNvSpPr txBox="1">
            <a:spLocks noGrp="1"/>
          </p:cNvSpPr>
          <p:nvPr>
            <p:ph type="body" idx="1"/>
          </p:nvPr>
        </p:nvSpPr>
        <p:spPr>
          <a:xfrm>
            <a:off x="376236" y="3569498"/>
            <a:ext cx="6635700" cy="1574002"/>
          </a:xfrm>
          <a:prstGeom prst="rect">
            <a:avLst/>
          </a:prstGeom>
          <a:noFill/>
          <a:ln>
            <a:noFill/>
          </a:ln>
        </p:spPr>
        <p:txBody>
          <a:bodyPr wrap="square" lIns="91425" tIns="91425" rIns="91425" bIns="91425" anchor="ctr" anchorCtr="0"/>
          <a:lstStyle>
            <a:lvl1pPr marL="0" marR="0" lvl="0" indent="0" algn="l" rtl="0">
              <a:spcBef>
                <a:spcPts val="0"/>
              </a:spcBef>
              <a:buSzPts val="1400"/>
              <a:buNone/>
              <a:defRPr sz="1400" b="0" i="0" u="none" strike="noStrike" cap="none">
                <a:solidFill>
                  <a:srgbClr val="000000"/>
                </a:solidFill>
                <a:latin typeface="Arial"/>
                <a:ea typeface="Arial"/>
                <a:cs typeface="Arial"/>
                <a:sym typeface="Arial"/>
              </a:defRPr>
            </a:lvl1pPr>
            <a:lvl2pPr marL="457200" marR="0" lvl="1" indent="0" algn="l" rtl="0">
              <a:spcBef>
                <a:spcPts val="0"/>
              </a:spcBef>
              <a:buSzPts val="1400"/>
              <a:buNone/>
              <a:defRPr sz="1400" b="0" i="0" u="none" strike="noStrike" cap="none">
                <a:solidFill>
                  <a:srgbClr val="000000"/>
                </a:solidFill>
                <a:latin typeface="Arial"/>
                <a:ea typeface="Arial"/>
                <a:cs typeface="Arial"/>
                <a:sym typeface="Arial"/>
              </a:defRPr>
            </a:lvl2pPr>
            <a:lvl3pPr marL="914400" marR="0" lvl="2" indent="0" algn="l" rtl="0">
              <a:spcBef>
                <a:spcPts val="0"/>
              </a:spcBef>
              <a:buSzPts val="1400"/>
              <a:buNone/>
              <a:defRPr sz="1400" b="0" i="0" u="none" strike="noStrike" cap="none">
                <a:solidFill>
                  <a:srgbClr val="000000"/>
                </a:solidFill>
                <a:latin typeface="Arial"/>
                <a:ea typeface="Arial"/>
                <a:cs typeface="Arial"/>
                <a:sym typeface="Arial"/>
              </a:defRPr>
            </a:lvl3pPr>
            <a:lvl4pPr marL="1371600" marR="0" lvl="3" indent="0" algn="l" rtl="0">
              <a:spcBef>
                <a:spcPts val="0"/>
              </a:spcBef>
              <a:buSzPts val="1400"/>
              <a:buNone/>
              <a:defRPr sz="1400" b="0" i="0" u="none" strike="noStrike" cap="none">
                <a:solidFill>
                  <a:srgbClr val="000000"/>
                </a:solidFill>
                <a:latin typeface="Arial"/>
                <a:ea typeface="Arial"/>
                <a:cs typeface="Arial"/>
                <a:sym typeface="Arial"/>
              </a:defRPr>
            </a:lvl4pPr>
            <a:lvl5pPr marL="1828800" marR="0" lvl="4" indent="0" algn="l" rtl="0">
              <a:spcBef>
                <a:spcPts val="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Pull Quote">
    <p:bg>
      <p:bgPr>
        <a:solidFill>
          <a:srgbClr val="00AEEF"/>
        </a:solidFill>
        <a:effectLst/>
      </p:bgPr>
    </p:bg>
    <p:spTree>
      <p:nvGrpSpPr>
        <p:cNvPr id="1" name="Shape 115"/>
        <p:cNvGrpSpPr/>
        <p:nvPr/>
      </p:nvGrpSpPr>
      <p:grpSpPr>
        <a:xfrm>
          <a:off x="0" y="0"/>
          <a:ext cx="0" cy="0"/>
          <a:chOff x="0" y="0"/>
          <a:chExt cx="0" cy="0"/>
        </a:xfrm>
      </p:grpSpPr>
      <p:sp>
        <p:nvSpPr>
          <p:cNvPr id="116" name="Shape 116"/>
          <p:cNvSpPr/>
          <p:nvPr/>
        </p:nvSpPr>
        <p:spPr>
          <a:xfrm>
            <a:off x="0" y="-52916"/>
            <a:ext cx="4572000" cy="5249099"/>
          </a:xfrm>
          <a:prstGeom prst="rect">
            <a:avLst/>
          </a:prstGeom>
          <a:solidFill>
            <a:srgbClr val="00A3E0"/>
          </a:solidFill>
          <a:ln>
            <a:noFill/>
          </a:ln>
        </p:spPr>
        <p:txBody>
          <a:bodyPr wrap="square" lIns="0" tIns="0" rIns="0" bIns="0" anchor="ctr" anchorCtr="0">
            <a:noAutofit/>
          </a:bodyPr>
          <a:lstStyle/>
          <a:p>
            <a:pPr marL="0" marR="0" lvl="0" indent="0" algn="ctr" rtl="0">
              <a:spcBef>
                <a:spcPts val="0"/>
              </a:spcBef>
              <a:buNone/>
            </a:pPr>
            <a:endParaRPr sz="1800" b="0" i="0" u="none" strike="noStrike" cap="none">
              <a:solidFill>
                <a:srgbClr val="FFFFFF"/>
              </a:solidFill>
              <a:latin typeface="Open Sans"/>
              <a:ea typeface="Open Sans"/>
              <a:cs typeface="Open Sans"/>
              <a:sym typeface="Open Sans"/>
            </a:endParaRPr>
          </a:p>
        </p:txBody>
      </p:sp>
      <p:sp>
        <p:nvSpPr>
          <p:cNvPr id="118" name="Shape 118"/>
          <p:cNvSpPr/>
          <p:nvPr/>
        </p:nvSpPr>
        <p:spPr>
          <a:xfrm>
            <a:off x="0" y="-52916"/>
            <a:ext cx="4572000" cy="5249099"/>
          </a:xfrm>
          <a:prstGeom prst="rect">
            <a:avLst/>
          </a:prstGeom>
          <a:solidFill>
            <a:srgbClr val="8B2E87"/>
          </a:solidFill>
          <a:ln>
            <a:noFill/>
          </a:ln>
        </p:spPr>
        <p:txBody>
          <a:bodyPr wrap="square" lIns="0" tIns="0" rIns="0" bIns="0" anchor="ctr" anchorCtr="0">
            <a:noAutofit/>
          </a:bodyPr>
          <a:lstStyle/>
          <a:p>
            <a:pPr marL="0" marR="0" lvl="0" indent="0" algn="ctr" rtl="0">
              <a:spcBef>
                <a:spcPts val="0"/>
              </a:spcBef>
              <a:buNone/>
            </a:pPr>
            <a:endParaRPr sz="1800" b="0" i="0" u="none" strike="noStrike" cap="none">
              <a:solidFill>
                <a:srgbClr val="FFFFFF"/>
              </a:solidFill>
              <a:latin typeface="Open Sans"/>
              <a:ea typeface="Open Sans"/>
              <a:cs typeface="Open Sans"/>
              <a:sym typeface="Open Sans"/>
            </a:endParaRPr>
          </a:p>
        </p:txBody>
      </p:sp>
      <p:sp>
        <p:nvSpPr>
          <p:cNvPr id="8" name="Shape 118"/>
          <p:cNvSpPr/>
          <p:nvPr userDrawn="1"/>
        </p:nvSpPr>
        <p:spPr>
          <a:xfrm>
            <a:off x="4534679" y="-105599"/>
            <a:ext cx="4749280" cy="5377395"/>
          </a:xfrm>
          <a:prstGeom prst="rect">
            <a:avLst/>
          </a:prstGeom>
          <a:solidFill>
            <a:srgbClr val="5FBEB9"/>
          </a:solidFill>
          <a:ln>
            <a:noFill/>
          </a:ln>
        </p:spPr>
        <p:txBody>
          <a:bodyPr wrap="square" lIns="0" tIns="0" rIns="0" bIns="0" anchor="ctr" anchorCtr="0">
            <a:noAutofit/>
          </a:bodyPr>
          <a:lstStyle/>
          <a:p>
            <a:pPr marL="0" marR="0" lvl="0" indent="0" algn="ctr" rtl="0">
              <a:spcBef>
                <a:spcPts val="0"/>
              </a:spcBef>
              <a:buNone/>
            </a:pPr>
            <a:endParaRPr sz="1800" b="0" i="0" u="none" strike="noStrike" cap="none">
              <a:solidFill>
                <a:srgbClr val="FFFFFF"/>
              </a:solidFill>
              <a:latin typeface="Open Sans"/>
              <a:ea typeface="Open Sans"/>
              <a:cs typeface="Open Sans"/>
              <a:sym typeface="Open Sans"/>
            </a:endParaRPr>
          </a:p>
        </p:txBody>
      </p:sp>
      <p:sp>
        <p:nvSpPr>
          <p:cNvPr id="121" name="Shape 121"/>
          <p:cNvSpPr txBox="1">
            <a:spLocks noGrp="1"/>
          </p:cNvSpPr>
          <p:nvPr>
            <p:ph type="body" idx="1"/>
          </p:nvPr>
        </p:nvSpPr>
        <p:spPr>
          <a:xfrm>
            <a:off x="376236" y="433390"/>
            <a:ext cx="7769388" cy="415727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400" b="0" i="0" u="none" strike="noStrike" cap="none">
                <a:solidFill>
                  <a:srgbClr val="000000"/>
                </a:solidFill>
                <a:latin typeface="Arial"/>
                <a:ea typeface="Arial"/>
                <a:cs typeface="Arial"/>
                <a:sym typeface="Arial"/>
              </a:defRPr>
            </a:lvl1pPr>
            <a:lvl2pPr marL="457200" marR="0" lvl="1" indent="0" algn="ctr" rtl="0">
              <a:spcBef>
                <a:spcPts val="0"/>
              </a:spcBef>
              <a:buSzPts val="1400"/>
              <a:buNone/>
              <a:defRPr sz="1400" b="0" i="0" u="none" strike="noStrike" cap="none">
                <a:solidFill>
                  <a:srgbClr val="000000"/>
                </a:solidFill>
                <a:latin typeface="Arial"/>
                <a:ea typeface="Arial"/>
                <a:cs typeface="Arial"/>
                <a:sym typeface="Arial"/>
              </a:defRPr>
            </a:lvl2pPr>
            <a:lvl3pPr marL="914400" marR="0" lvl="2" indent="0" algn="ctr" rtl="0">
              <a:spcBef>
                <a:spcPts val="0"/>
              </a:spcBef>
              <a:buSzPts val="1400"/>
              <a:buNone/>
              <a:defRPr sz="1400" b="0" i="0" u="none" strike="noStrike" cap="none">
                <a:solidFill>
                  <a:srgbClr val="000000"/>
                </a:solidFill>
                <a:latin typeface="Arial"/>
                <a:ea typeface="Arial"/>
                <a:cs typeface="Arial"/>
                <a:sym typeface="Arial"/>
              </a:defRPr>
            </a:lvl3pPr>
            <a:lvl4pPr marL="1371600" marR="0" lvl="3" indent="0" algn="ctr" rtl="0">
              <a:spcBef>
                <a:spcPts val="0"/>
              </a:spcBef>
              <a:buSzPts val="1400"/>
              <a:buNone/>
              <a:defRPr sz="1400" b="0" i="0" u="none" strike="noStrike" cap="none">
                <a:solidFill>
                  <a:srgbClr val="000000"/>
                </a:solidFill>
                <a:latin typeface="Arial"/>
                <a:ea typeface="Arial"/>
                <a:cs typeface="Arial"/>
                <a:sym typeface="Arial"/>
              </a:defRPr>
            </a:lvl4pPr>
            <a:lvl5pPr marL="1828800" marR="0" lvl="4" indent="0" algn="ctr" rtl="0">
              <a:spcBef>
                <a:spcPts val="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Slide">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685800" y="1534884"/>
            <a:ext cx="7772400" cy="125671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4800" b="0" i="0" u="none" strike="noStrike" cap="none">
                <a:latin typeface="Arial"/>
                <a:ea typeface="Arial"/>
                <a:cs typeface="Arial"/>
                <a:sym typeface="Arial"/>
              </a:defRPr>
            </a:lvl1pPr>
            <a:lvl2pPr marL="0" marR="0" lvl="1" indent="0" algn="ctr" rtl="0">
              <a:spcBef>
                <a:spcPts val="0"/>
              </a:spcBef>
              <a:buSzPts val="1400"/>
              <a:buNone/>
              <a:defRPr sz="4800" b="0" i="0" u="none" strike="noStrike" cap="none">
                <a:latin typeface="Arial"/>
                <a:ea typeface="Arial"/>
                <a:cs typeface="Arial"/>
                <a:sym typeface="Arial"/>
              </a:defRPr>
            </a:lvl2pPr>
            <a:lvl3pPr marL="0" marR="0" lvl="2" indent="0" algn="ctr" rtl="0">
              <a:spcBef>
                <a:spcPts val="0"/>
              </a:spcBef>
              <a:buSzPts val="1400"/>
              <a:buNone/>
              <a:defRPr sz="4800" b="0" i="0" u="none" strike="noStrike" cap="none">
                <a:latin typeface="Arial"/>
                <a:ea typeface="Arial"/>
                <a:cs typeface="Arial"/>
                <a:sym typeface="Arial"/>
              </a:defRPr>
            </a:lvl3pPr>
            <a:lvl4pPr marL="0" marR="0" lvl="3" indent="0" algn="ctr" rtl="0">
              <a:spcBef>
                <a:spcPts val="0"/>
              </a:spcBef>
              <a:buSzPts val="1400"/>
              <a:buNone/>
              <a:defRPr sz="4800" b="0" i="0" u="none" strike="noStrike" cap="none">
                <a:latin typeface="Arial"/>
                <a:ea typeface="Arial"/>
                <a:cs typeface="Arial"/>
                <a:sym typeface="Arial"/>
              </a:defRPr>
            </a:lvl4pPr>
            <a:lvl5pPr marL="0" marR="0" lvl="4" indent="0" algn="ctr" rtl="0">
              <a:spcBef>
                <a:spcPts val="0"/>
              </a:spcBef>
              <a:buSzPts val="1400"/>
              <a:buNone/>
              <a:defRPr sz="4800" b="0" i="0" u="none" strike="noStrike" cap="none">
                <a:latin typeface="Arial"/>
                <a:ea typeface="Arial"/>
                <a:cs typeface="Arial"/>
                <a:sym typeface="Arial"/>
              </a:defRPr>
            </a:lvl5pPr>
            <a:lvl6pPr marL="0" marR="0" lvl="5" indent="0" algn="ctr" rtl="0">
              <a:spcBef>
                <a:spcPts val="0"/>
              </a:spcBef>
              <a:buSzPts val="1400"/>
              <a:buNone/>
              <a:defRPr sz="4800" b="0" i="0" u="none" strike="noStrike" cap="none">
                <a:latin typeface="Arial"/>
                <a:ea typeface="Arial"/>
                <a:cs typeface="Arial"/>
                <a:sym typeface="Arial"/>
              </a:defRPr>
            </a:lvl6pPr>
            <a:lvl7pPr marL="0" marR="0" lvl="6" indent="0" algn="ctr" rtl="0">
              <a:spcBef>
                <a:spcPts val="0"/>
              </a:spcBef>
              <a:buSzPts val="1400"/>
              <a:buNone/>
              <a:defRPr sz="4800" b="0" i="0" u="none" strike="noStrike" cap="none">
                <a:latin typeface="Arial"/>
                <a:ea typeface="Arial"/>
                <a:cs typeface="Arial"/>
                <a:sym typeface="Arial"/>
              </a:defRPr>
            </a:lvl7pPr>
            <a:lvl8pPr marL="0" marR="0" lvl="7" indent="0" algn="ctr" rtl="0">
              <a:spcBef>
                <a:spcPts val="0"/>
              </a:spcBef>
              <a:buSzPts val="1400"/>
              <a:buNone/>
              <a:defRPr sz="4800" b="0" i="0" u="none" strike="noStrike" cap="none">
                <a:latin typeface="Arial"/>
                <a:ea typeface="Arial"/>
                <a:cs typeface="Arial"/>
                <a:sym typeface="Arial"/>
              </a:defRPr>
            </a:lvl8pPr>
            <a:lvl9pPr marL="0" marR="0" lvl="8" indent="0" algn="ctr" rtl="0">
              <a:spcBef>
                <a:spcPts val="0"/>
              </a:spcBef>
              <a:buSzPts val="1400"/>
              <a:buNone/>
              <a:defRPr sz="4800" b="0" i="0" u="none" strike="noStrike" cap="none">
                <a:latin typeface="Arial"/>
                <a:ea typeface="Arial"/>
                <a:cs typeface="Arial"/>
                <a:sym typeface="Arial"/>
              </a:defRPr>
            </a:lvl9pPr>
          </a:lstStyle>
          <a:p>
            <a:endParaRPr/>
          </a:p>
        </p:txBody>
      </p:sp>
      <p:sp>
        <p:nvSpPr>
          <p:cNvPr id="124" name="Shape 124"/>
          <p:cNvSpPr txBox="1">
            <a:spLocks noGrp="1"/>
          </p:cNvSpPr>
          <p:nvPr>
            <p:ph type="body" idx="1"/>
          </p:nvPr>
        </p:nvSpPr>
        <p:spPr>
          <a:xfrm>
            <a:off x="685800" y="2791595"/>
            <a:ext cx="7772400" cy="88171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400" b="0" i="0" u="none" strike="noStrike" cap="none">
                <a:solidFill>
                  <a:srgbClr val="5A5A5A"/>
                </a:solidFill>
                <a:latin typeface="Arial"/>
                <a:ea typeface="Arial"/>
                <a:cs typeface="Arial"/>
                <a:sym typeface="Arial"/>
              </a:defRPr>
            </a:lvl1pPr>
            <a:lvl2pPr marL="457200" marR="0" lvl="1" indent="0" algn="ctr" rtl="0">
              <a:spcBef>
                <a:spcPts val="0"/>
              </a:spcBef>
              <a:buSzPts val="1400"/>
              <a:buNone/>
              <a:defRPr sz="1400" b="0" i="0" u="none" strike="noStrike" cap="none">
                <a:solidFill>
                  <a:srgbClr val="5A5A5A"/>
                </a:solidFill>
                <a:latin typeface="Arial"/>
                <a:ea typeface="Arial"/>
                <a:cs typeface="Arial"/>
                <a:sym typeface="Arial"/>
              </a:defRPr>
            </a:lvl2pPr>
            <a:lvl3pPr marL="914400" marR="0" lvl="2" indent="0" algn="ctr" rtl="0">
              <a:spcBef>
                <a:spcPts val="0"/>
              </a:spcBef>
              <a:buSzPts val="1400"/>
              <a:buNone/>
              <a:defRPr sz="1400" b="0" i="0" u="none" strike="noStrike" cap="none">
                <a:solidFill>
                  <a:srgbClr val="5A5A5A"/>
                </a:solidFill>
                <a:latin typeface="Arial"/>
                <a:ea typeface="Arial"/>
                <a:cs typeface="Arial"/>
                <a:sym typeface="Arial"/>
              </a:defRPr>
            </a:lvl3pPr>
            <a:lvl4pPr marL="1371600" marR="0" lvl="3" indent="0" algn="ctr" rtl="0">
              <a:spcBef>
                <a:spcPts val="0"/>
              </a:spcBef>
              <a:buSzPts val="1400"/>
              <a:buNone/>
              <a:defRPr sz="1400" b="0" i="0" u="none" strike="noStrike" cap="none">
                <a:solidFill>
                  <a:srgbClr val="5A5A5A"/>
                </a:solidFill>
                <a:latin typeface="Arial"/>
                <a:ea typeface="Arial"/>
                <a:cs typeface="Arial"/>
                <a:sym typeface="Arial"/>
              </a:defRPr>
            </a:lvl4pPr>
            <a:lvl5pPr marL="1828800" marR="0" lvl="4" indent="0" algn="ctr" rtl="0">
              <a:spcBef>
                <a:spcPts val="0"/>
              </a:spcBef>
              <a:buSzPts val="1400"/>
              <a:buNone/>
              <a:defRPr sz="1400" b="0" i="0" u="none" strike="noStrike" cap="none">
                <a:solidFill>
                  <a:srgbClr val="5A5A5A"/>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
        <p:nvSpPr>
          <p:cNvPr id="125" name="Shape 125"/>
          <p:cNvSpPr txBox="1">
            <a:spLocks noGrp="1"/>
          </p:cNvSpPr>
          <p:nvPr>
            <p:ph type="sldNum" idx="12"/>
          </p:nvPr>
        </p:nvSpPr>
        <p:spPr>
          <a:xfrm>
            <a:off x="8556790" y="4756533"/>
            <a:ext cx="548700" cy="380234"/>
          </a:xfrm>
          <a:prstGeom prst="rect">
            <a:avLst/>
          </a:prstGeom>
          <a:noFill/>
          <a:ln>
            <a:noFill/>
          </a:ln>
        </p:spPr>
        <p:txBody>
          <a:bodyPr wrap="square" lIns="91400" tIns="91400" rIns="91400" bIns="91400" anchor="ctr" anchorCtr="0">
            <a:noAutofit/>
          </a:bodyPr>
          <a:lstStyle/>
          <a:p>
            <a:pPr marL="0" marR="0" lvl="0" indent="0" algn="l" rtl="0">
              <a:spcBef>
                <a:spcPts val="0"/>
              </a:spcBef>
              <a:buNone/>
            </a:pPr>
            <a:fld id="{00000000-1234-1234-1234-123412341234}" type="slidenum">
              <a:rPr lang="en" sz="1400" b="0" i="0" u="none" strike="noStrike" cap="none">
                <a:latin typeface="Arial"/>
                <a:ea typeface="Arial"/>
                <a:cs typeface="Arial"/>
                <a:sym typeface="Arial"/>
              </a:rPr>
              <a:pPr marL="0" marR="0" lvl="0" indent="0" algn="l" rtl="0">
                <a:spcBef>
                  <a:spcPts val="0"/>
                </a:spcBef>
                <a:buNone/>
              </a:pPr>
              <a:t>‹Nº›</a:t>
            </a:fld>
            <a:endParaRPr lang="en" sz="1400" b="0" i="0" u="none" strike="noStrike" cap="none">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Green Quote">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376236" y="327783"/>
            <a:ext cx="8442326" cy="4467976"/>
          </a:xfrm>
          <a:prstGeom prst="rect">
            <a:avLst/>
          </a:prstGeom>
          <a:solidFill>
            <a:srgbClr val="5FBEB9"/>
          </a:solidFill>
          <a:ln>
            <a:noFill/>
          </a:ln>
        </p:spPr>
        <p:txBody>
          <a:bodyPr wrap="square" lIns="91425" tIns="91425" rIns="91425" bIns="91425" anchor="t" anchorCtr="0"/>
          <a:lstStyle>
            <a:lvl1pPr marL="0" marR="0" lvl="0" indent="0" algn="l" rtl="0">
              <a:spcBef>
                <a:spcPts val="700"/>
              </a:spcBef>
              <a:buSzPts val="1400"/>
              <a:buNone/>
              <a:defRPr sz="1400" b="0" i="0" u="none" strike="noStrike" cap="none">
                <a:solidFill>
                  <a:srgbClr val="000000"/>
                </a:solidFill>
                <a:latin typeface="Arial"/>
                <a:ea typeface="Arial"/>
                <a:cs typeface="Arial"/>
                <a:sym typeface="Arial"/>
              </a:defRPr>
            </a:lvl1pPr>
            <a:lvl2pPr marL="457200" marR="0" lvl="1" indent="457200" algn="l" rtl="0">
              <a:spcBef>
                <a:spcPts val="700"/>
              </a:spcBef>
              <a:buSzPts val="1400"/>
              <a:buNone/>
              <a:defRPr sz="1400" b="0" i="0" u="none" strike="noStrike" cap="none">
                <a:solidFill>
                  <a:srgbClr val="000000"/>
                </a:solidFill>
                <a:latin typeface="Arial"/>
                <a:ea typeface="Arial"/>
                <a:cs typeface="Arial"/>
                <a:sym typeface="Arial"/>
              </a:defRPr>
            </a:lvl2pPr>
            <a:lvl3pPr marL="914400" marR="0" lvl="2" indent="914400" algn="l" rtl="0">
              <a:spcBef>
                <a:spcPts val="700"/>
              </a:spcBef>
              <a:buSzPts val="1400"/>
              <a:buNone/>
              <a:defRPr sz="1400" b="0" i="0" u="none" strike="noStrike" cap="none">
                <a:solidFill>
                  <a:srgbClr val="000000"/>
                </a:solidFill>
                <a:latin typeface="Arial"/>
                <a:ea typeface="Arial"/>
                <a:cs typeface="Arial"/>
                <a:sym typeface="Arial"/>
              </a:defRPr>
            </a:lvl3pPr>
            <a:lvl4pPr marL="1371600" marR="0" lvl="3" indent="1371600" algn="l" rtl="0">
              <a:spcBef>
                <a:spcPts val="700"/>
              </a:spcBef>
              <a:buSzPts val="1400"/>
              <a:buNone/>
              <a:defRPr sz="1400" b="0" i="0" u="none" strike="noStrike" cap="none">
                <a:solidFill>
                  <a:srgbClr val="000000"/>
                </a:solidFill>
                <a:latin typeface="Arial"/>
                <a:ea typeface="Arial"/>
                <a:cs typeface="Arial"/>
                <a:sym typeface="Arial"/>
              </a:defRPr>
            </a:lvl4pPr>
            <a:lvl5pPr marL="1828800" marR="0" lvl="4" indent="1828800" algn="l" rtl="0">
              <a:spcBef>
                <a:spcPts val="7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dirty="0"/>
          </a:p>
        </p:txBody>
      </p:sp>
      <p:pic>
        <p:nvPicPr>
          <p:cNvPr id="128" name="Shape 128"/>
          <p:cNvPicPr preferRelativeResize="0"/>
          <p:nvPr/>
        </p:nvPicPr>
        <p:blipFill rotWithShape="1">
          <a:blip r:embed="rId2">
            <a:alphaModFix/>
          </a:blip>
          <a:srcRect/>
          <a:stretch/>
        </p:blipFill>
        <p:spPr>
          <a:xfrm>
            <a:off x="8499209" y="4475236"/>
            <a:ext cx="243551" cy="2435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Bullets">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481391" y="1460207"/>
            <a:ext cx="8337299" cy="3683293"/>
          </a:xfrm>
          <a:prstGeom prst="rect">
            <a:avLst/>
          </a:prstGeom>
          <a:noFill/>
          <a:ln>
            <a:noFill/>
          </a:ln>
        </p:spPr>
        <p:txBody>
          <a:bodyPr wrap="square" lIns="91425" tIns="91425" rIns="91425" bIns="91425" anchor="t" anchorCtr="0"/>
          <a:lstStyle>
            <a:lvl1pPr marL="342900" marR="0" lvl="0" indent="-38100" algn="l" rtl="0">
              <a:lnSpc>
                <a:spcPct val="110000"/>
              </a:lnSpc>
              <a:spcBef>
                <a:spcPts val="0"/>
              </a:spcBef>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800100" marR="0" lvl="1" indent="-38100" algn="l" rtl="0">
              <a:lnSpc>
                <a:spcPct val="110000"/>
              </a:lnSpc>
              <a:spcBef>
                <a:spcPts val="0"/>
              </a:spcBef>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257300" marR="0" lvl="2" indent="-38100" algn="l" rtl="0">
              <a:lnSpc>
                <a:spcPct val="110000"/>
              </a:lnSpc>
              <a:spcBef>
                <a:spcPts val="0"/>
              </a:spcBef>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714500" marR="0" lvl="3" indent="-38100" algn="l" rtl="0">
              <a:lnSpc>
                <a:spcPct val="110000"/>
              </a:lnSpc>
              <a:spcBef>
                <a:spcPts val="0"/>
              </a:spcBef>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171700" marR="0" lvl="4" indent="-38100" algn="l" rtl="0">
              <a:lnSpc>
                <a:spcPct val="110000"/>
              </a:lnSpc>
              <a:spcBef>
                <a:spcPts val="0"/>
              </a:spcBef>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Agenda / Timeline">
    <p:spTree>
      <p:nvGrpSpPr>
        <p:cNvPr id="1" name="Shape 129"/>
        <p:cNvGrpSpPr/>
        <p:nvPr/>
      </p:nvGrpSpPr>
      <p:grpSpPr>
        <a:xfrm>
          <a:off x="0" y="0"/>
          <a:ext cx="0" cy="0"/>
          <a:chOff x="0" y="0"/>
          <a:chExt cx="0" cy="0"/>
        </a:xfrm>
      </p:grpSpPr>
      <p:sp>
        <p:nvSpPr>
          <p:cNvPr id="131" name="Shape 131"/>
          <p:cNvSpPr txBox="1">
            <a:spLocks noGrp="1"/>
          </p:cNvSpPr>
          <p:nvPr>
            <p:ph type="body" idx="1"/>
          </p:nvPr>
        </p:nvSpPr>
        <p:spPr>
          <a:xfrm>
            <a:off x="336550" y="1073000"/>
            <a:ext cx="2541600" cy="1583476"/>
          </a:xfrm>
          <a:prstGeom prst="rect">
            <a:avLst/>
          </a:prstGeom>
          <a:noFill/>
          <a:ln>
            <a:noFill/>
          </a:ln>
        </p:spPr>
        <p:txBody>
          <a:bodyPr wrap="square" lIns="91425" tIns="91425" rIns="91425" bIns="91425" anchor="t" anchorCtr="0"/>
          <a:lstStyle>
            <a:lvl1pPr marL="0" marR="0" lvl="0" indent="0" algn="l" rtl="0">
              <a:spcBef>
                <a:spcPts val="0"/>
              </a:spcBef>
              <a:buSzPts val="1400"/>
              <a:buNone/>
              <a:defRPr sz="1400" b="0" i="0" u="none" strike="noStrike" cap="none">
                <a:solidFill>
                  <a:srgbClr val="000000"/>
                </a:solidFill>
                <a:latin typeface="Arial"/>
                <a:ea typeface="Arial"/>
                <a:cs typeface="Arial"/>
                <a:sym typeface="Arial"/>
              </a:defRPr>
            </a:lvl1pPr>
            <a:lvl2pPr marL="457200" marR="0" lvl="1" indent="0" algn="l" rtl="0">
              <a:spcBef>
                <a:spcPts val="0"/>
              </a:spcBef>
              <a:buSzPts val="1400"/>
              <a:buNone/>
              <a:defRPr sz="1400" b="0" i="0" u="none" strike="noStrike" cap="none">
                <a:solidFill>
                  <a:srgbClr val="000000"/>
                </a:solidFill>
                <a:latin typeface="Arial"/>
                <a:ea typeface="Arial"/>
                <a:cs typeface="Arial"/>
                <a:sym typeface="Arial"/>
              </a:defRPr>
            </a:lvl2pPr>
            <a:lvl3pPr marL="914400" marR="0" lvl="2" indent="0" algn="l" rtl="0">
              <a:spcBef>
                <a:spcPts val="0"/>
              </a:spcBef>
              <a:buSzPts val="1400"/>
              <a:buNone/>
              <a:defRPr sz="1400" b="0" i="0" u="none" strike="noStrike" cap="none">
                <a:solidFill>
                  <a:srgbClr val="000000"/>
                </a:solidFill>
                <a:latin typeface="Arial"/>
                <a:ea typeface="Arial"/>
                <a:cs typeface="Arial"/>
                <a:sym typeface="Arial"/>
              </a:defRPr>
            </a:lvl3pPr>
            <a:lvl4pPr marL="1371600" marR="0" lvl="3" indent="0" algn="l" rtl="0">
              <a:spcBef>
                <a:spcPts val="0"/>
              </a:spcBef>
              <a:buSzPts val="1400"/>
              <a:buNone/>
              <a:defRPr sz="1400" b="0" i="0" u="none" strike="noStrike" cap="none">
                <a:solidFill>
                  <a:srgbClr val="000000"/>
                </a:solidFill>
                <a:latin typeface="Arial"/>
                <a:ea typeface="Arial"/>
                <a:cs typeface="Arial"/>
                <a:sym typeface="Arial"/>
              </a:defRPr>
            </a:lvl4pPr>
            <a:lvl5pPr marL="1828800" marR="0" lvl="4" indent="0" algn="l" rtl="0">
              <a:spcBef>
                <a:spcPts val="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
        <p:nvSpPr>
          <p:cNvPr id="132" name="Shape 132"/>
          <p:cNvSpPr txBox="1">
            <a:spLocks noGrp="1"/>
          </p:cNvSpPr>
          <p:nvPr>
            <p:ph type="title"/>
          </p:nvPr>
        </p:nvSpPr>
        <p:spPr>
          <a:xfrm>
            <a:off x="336550" y="357376"/>
            <a:ext cx="8513699" cy="715625"/>
          </a:xfrm>
          <a:prstGeom prst="rect">
            <a:avLst/>
          </a:prstGeom>
          <a:noFill/>
          <a:ln>
            <a:noFill/>
          </a:ln>
        </p:spPr>
        <p:txBody>
          <a:bodyPr wrap="square" lIns="91425" tIns="91425" rIns="91425" bIns="91425" anchor="t" anchorCtr="0"/>
          <a:lstStyle>
            <a:lvl1pPr marL="0" marR="0" lvl="0" indent="0" algn="l" rtl="0">
              <a:spcBef>
                <a:spcPts val="0"/>
              </a:spcBef>
              <a:buSzPts val="1400"/>
              <a:buNone/>
              <a:defRPr sz="1400" b="0" i="0" u="none" strike="noStrike" cap="none">
                <a:latin typeface="Arial"/>
                <a:ea typeface="Arial"/>
                <a:cs typeface="Arial"/>
                <a:sym typeface="Arial"/>
              </a:defRPr>
            </a:lvl1pPr>
            <a:lvl2pPr marL="0" marR="0" lvl="1" indent="0" algn="ctr" rtl="0">
              <a:spcBef>
                <a:spcPts val="0"/>
              </a:spcBef>
              <a:buSzPts val="1400"/>
              <a:buNone/>
              <a:defRPr sz="4800" b="0" i="0" u="none" strike="noStrike" cap="none">
                <a:latin typeface="Arial"/>
                <a:ea typeface="Arial"/>
                <a:cs typeface="Arial"/>
                <a:sym typeface="Arial"/>
              </a:defRPr>
            </a:lvl2pPr>
            <a:lvl3pPr marL="0" marR="0" lvl="2" indent="0" algn="ctr" rtl="0">
              <a:spcBef>
                <a:spcPts val="0"/>
              </a:spcBef>
              <a:buSzPts val="1400"/>
              <a:buNone/>
              <a:defRPr sz="4800" b="0" i="0" u="none" strike="noStrike" cap="none">
                <a:latin typeface="Arial"/>
                <a:ea typeface="Arial"/>
                <a:cs typeface="Arial"/>
                <a:sym typeface="Arial"/>
              </a:defRPr>
            </a:lvl3pPr>
            <a:lvl4pPr marL="0" marR="0" lvl="3" indent="0" algn="ctr" rtl="0">
              <a:spcBef>
                <a:spcPts val="0"/>
              </a:spcBef>
              <a:buSzPts val="1400"/>
              <a:buNone/>
              <a:defRPr sz="4800" b="0" i="0" u="none" strike="noStrike" cap="none">
                <a:latin typeface="Arial"/>
                <a:ea typeface="Arial"/>
                <a:cs typeface="Arial"/>
                <a:sym typeface="Arial"/>
              </a:defRPr>
            </a:lvl4pPr>
            <a:lvl5pPr marL="0" marR="0" lvl="4" indent="0" algn="ctr" rtl="0">
              <a:spcBef>
                <a:spcPts val="0"/>
              </a:spcBef>
              <a:buSzPts val="1400"/>
              <a:buNone/>
              <a:defRPr sz="4800" b="0" i="0" u="none" strike="noStrike" cap="none">
                <a:latin typeface="Arial"/>
                <a:ea typeface="Arial"/>
                <a:cs typeface="Arial"/>
                <a:sym typeface="Arial"/>
              </a:defRPr>
            </a:lvl5pPr>
            <a:lvl6pPr marL="0" marR="0" lvl="5" indent="0" algn="ctr" rtl="0">
              <a:spcBef>
                <a:spcPts val="0"/>
              </a:spcBef>
              <a:buSzPts val="1400"/>
              <a:buNone/>
              <a:defRPr sz="4800" b="0" i="0" u="none" strike="noStrike" cap="none">
                <a:latin typeface="Arial"/>
                <a:ea typeface="Arial"/>
                <a:cs typeface="Arial"/>
                <a:sym typeface="Arial"/>
              </a:defRPr>
            </a:lvl6pPr>
            <a:lvl7pPr marL="0" marR="0" lvl="6" indent="0" algn="ctr" rtl="0">
              <a:spcBef>
                <a:spcPts val="0"/>
              </a:spcBef>
              <a:buSzPts val="1400"/>
              <a:buNone/>
              <a:defRPr sz="4800" b="0" i="0" u="none" strike="noStrike" cap="none">
                <a:latin typeface="Arial"/>
                <a:ea typeface="Arial"/>
                <a:cs typeface="Arial"/>
                <a:sym typeface="Arial"/>
              </a:defRPr>
            </a:lvl7pPr>
            <a:lvl8pPr marL="0" marR="0" lvl="7" indent="0" algn="ctr" rtl="0">
              <a:spcBef>
                <a:spcPts val="0"/>
              </a:spcBef>
              <a:buSzPts val="1400"/>
              <a:buNone/>
              <a:defRPr sz="4800" b="0" i="0" u="none" strike="noStrike" cap="none">
                <a:latin typeface="Arial"/>
                <a:ea typeface="Arial"/>
                <a:cs typeface="Arial"/>
                <a:sym typeface="Arial"/>
              </a:defRPr>
            </a:lvl8pPr>
            <a:lvl9pPr marL="0" marR="0" lvl="8" indent="0" algn="ctr" rtl="0">
              <a:spcBef>
                <a:spcPts val="0"/>
              </a:spcBef>
              <a:buSzPts val="1400"/>
              <a:buNone/>
              <a:defRPr sz="4800" b="0" i="0" u="none" strike="noStrike" cap="none">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Only">
    <p:spTree>
      <p:nvGrpSpPr>
        <p:cNvPr id="1" name="Shape 60"/>
        <p:cNvGrpSpPr/>
        <p:nvPr/>
      </p:nvGrpSpPr>
      <p:grpSpPr>
        <a:xfrm>
          <a:off x="0" y="0"/>
          <a:ext cx="0" cy="0"/>
          <a:chOff x="0" y="0"/>
          <a:chExt cx="0" cy="0"/>
        </a:xfrm>
      </p:grpSpPr>
      <p:sp>
        <p:nvSpPr>
          <p:cNvPr id="61" name="Shape 61"/>
          <p:cNvSpPr txBox="1">
            <a:spLocks noGrp="1"/>
          </p:cNvSpPr>
          <p:nvPr>
            <p:ph type="body" idx="1"/>
          </p:nvPr>
        </p:nvSpPr>
        <p:spPr>
          <a:xfrm>
            <a:off x="376236" y="327785"/>
            <a:ext cx="8442302" cy="742500"/>
          </a:xfrm>
          <a:prstGeom prst="rect">
            <a:avLst/>
          </a:prstGeom>
          <a:noFill/>
          <a:ln>
            <a:noFill/>
          </a:ln>
        </p:spPr>
        <p:txBody>
          <a:bodyPr wrap="square" lIns="91425" tIns="91425" rIns="91425" bIns="91425" anchor="t" anchorCtr="0"/>
          <a:lstStyle>
            <a:lvl1pPr marL="0" marR="0" lvl="0" indent="0" algn="l" rtl="0">
              <a:spcBef>
                <a:spcPts val="800"/>
              </a:spcBef>
              <a:buSzPts val="1400"/>
              <a:buNone/>
              <a:defRPr sz="1400" b="0" i="0" u="none" strike="noStrike" cap="none">
                <a:solidFill>
                  <a:srgbClr val="000000"/>
                </a:solidFill>
                <a:latin typeface="Arial"/>
                <a:ea typeface="Arial"/>
                <a:cs typeface="Arial"/>
                <a:sym typeface="Arial"/>
              </a:defRPr>
            </a:lvl1pPr>
            <a:lvl2pPr marL="457200" marR="0" lvl="1" indent="457200" algn="l" rtl="0">
              <a:spcBef>
                <a:spcPts val="800"/>
              </a:spcBef>
              <a:buSzPts val="1400"/>
              <a:buNone/>
              <a:defRPr sz="1400" b="0" i="0" u="none" strike="noStrike" cap="none">
                <a:solidFill>
                  <a:srgbClr val="000000"/>
                </a:solidFill>
                <a:latin typeface="Arial"/>
                <a:ea typeface="Arial"/>
                <a:cs typeface="Arial"/>
                <a:sym typeface="Arial"/>
              </a:defRPr>
            </a:lvl2pPr>
            <a:lvl3pPr marL="914400" marR="0" lvl="2" indent="914400" algn="l" rtl="0">
              <a:spcBef>
                <a:spcPts val="800"/>
              </a:spcBef>
              <a:buSzPts val="1400"/>
              <a:buNone/>
              <a:defRPr sz="1400" b="0" i="0" u="none" strike="noStrike" cap="none">
                <a:solidFill>
                  <a:srgbClr val="000000"/>
                </a:solidFill>
                <a:latin typeface="Arial"/>
                <a:ea typeface="Arial"/>
                <a:cs typeface="Arial"/>
                <a:sym typeface="Arial"/>
              </a:defRPr>
            </a:lvl3pPr>
            <a:lvl4pPr marL="1371600" marR="0" lvl="3" indent="1371600" algn="l" rtl="0">
              <a:spcBef>
                <a:spcPts val="800"/>
              </a:spcBef>
              <a:buSzPts val="1400"/>
              <a:buNone/>
              <a:defRPr sz="1400" b="0" i="0" u="none" strike="noStrike" cap="none">
                <a:solidFill>
                  <a:srgbClr val="000000"/>
                </a:solidFill>
                <a:latin typeface="Arial"/>
                <a:ea typeface="Arial"/>
                <a:cs typeface="Arial"/>
                <a:sym typeface="Arial"/>
              </a:defRPr>
            </a:lvl4pPr>
            <a:lvl5pPr marL="1828800" marR="0" lvl="4" indent="1828800" algn="l" rtl="0">
              <a:spcBef>
                <a:spcPts val="8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with Photo">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710644" y="2009082"/>
            <a:ext cx="7772401" cy="1169700"/>
          </a:xfrm>
          <a:prstGeom prst="rect">
            <a:avLst/>
          </a:prstGeom>
          <a:solidFill>
            <a:srgbClr val="FFFFFF">
              <a:alpha val="72156"/>
            </a:srgbClr>
          </a:solidFill>
          <a:ln>
            <a:noFill/>
          </a:ln>
        </p:spPr>
        <p:txBody>
          <a:bodyPr wrap="square" lIns="91425" tIns="91425" rIns="91425" bIns="91425" anchor="t" anchorCtr="0"/>
          <a:lstStyle>
            <a:lvl1pPr marL="0" marR="0" lvl="0" indent="0" algn="l" rtl="0">
              <a:spcBef>
                <a:spcPts val="0"/>
              </a:spcBef>
              <a:buSzPts val="1400"/>
              <a:buNone/>
              <a:defRPr sz="1400" b="0" i="0" u="none" strike="noStrike" cap="none">
                <a:latin typeface="Arial"/>
                <a:ea typeface="Arial"/>
                <a:cs typeface="Arial"/>
                <a:sym typeface="Arial"/>
              </a:defRPr>
            </a:lvl1pPr>
            <a:lvl2pPr marL="0" marR="0" lvl="1" indent="0" algn="ctr" rtl="0">
              <a:spcBef>
                <a:spcPts val="0"/>
              </a:spcBef>
              <a:buSzPts val="1400"/>
              <a:buNone/>
              <a:defRPr sz="4800" b="0" i="0" u="none" strike="noStrike" cap="none">
                <a:latin typeface="Arial"/>
                <a:ea typeface="Arial"/>
                <a:cs typeface="Arial"/>
                <a:sym typeface="Arial"/>
              </a:defRPr>
            </a:lvl2pPr>
            <a:lvl3pPr marL="0" marR="0" lvl="2" indent="0" algn="ctr" rtl="0">
              <a:spcBef>
                <a:spcPts val="0"/>
              </a:spcBef>
              <a:buSzPts val="1400"/>
              <a:buNone/>
              <a:defRPr sz="4800" b="0" i="0" u="none" strike="noStrike" cap="none">
                <a:latin typeface="Arial"/>
                <a:ea typeface="Arial"/>
                <a:cs typeface="Arial"/>
                <a:sym typeface="Arial"/>
              </a:defRPr>
            </a:lvl3pPr>
            <a:lvl4pPr marL="0" marR="0" lvl="3" indent="0" algn="ctr" rtl="0">
              <a:spcBef>
                <a:spcPts val="0"/>
              </a:spcBef>
              <a:buSzPts val="1400"/>
              <a:buNone/>
              <a:defRPr sz="4800" b="0" i="0" u="none" strike="noStrike" cap="none">
                <a:latin typeface="Arial"/>
                <a:ea typeface="Arial"/>
                <a:cs typeface="Arial"/>
                <a:sym typeface="Arial"/>
              </a:defRPr>
            </a:lvl4pPr>
            <a:lvl5pPr marL="0" marR="0" lvl="4" indent="0" algn="ctr" rtl="0">
              <a:spcBef>
                <a:spcPts val="0"/>
              </a:spcBef>
              <a:buSzPts val="1400"/>
              <a:buNone/>
              <a:defRPr sz="4800" b="0" i="0" u="none" strike="noStrike" cap="none">
                <a:latin typeface="Arial"/>
                <a:ea typeface="Arial"/>
                <a:cs typeface="Arial"/>
                <a:sym typeface="Arial"/>
              </a:defRPr>
            </a:lvl5pPr>
            <a:lvl6pPr marL="0" marR="0" lvl="5" indent="0" algn="ctr" rtl="0">
              <a:spcBef>
                <a:spcPts val="0"/>
              </a:spcBef>
              <a:buSzPts val="1400"/>
              <a:buNone/>
              <a:defRPr sz="4800" b="0" i="0" u="none" strike="noStrike" cap="none">
                <a:latin typeface="Arial"/>
                <a:ea typeface="Arial"/>
                <a:cs typeface="Arial"/>
                <a:sym typeface="Arial"/>
              </a:defRPr>
            </a:lvl6pPr>
            <a:lvl7pPr marL="0" marR="0" lvl="6" indent="0" algn="ctr" rtl="0">
              <a:spcBef>
                <a:spcPts val="0"/>
              </a:spcBef>
              <a:buSzPts val="1400"/>
              <a:buNone/>
              <a:defRPr sz="4800" b="0" i="0" u="none" strike="noStrike" cap="none">
                <a:latin typeface="Arial"/>
                <a:ea typeface="Arial"/>
                <a:cs typeface="Arial"/>
                <a:sym typeface="Arial"/>
              </a:defRPr>
            </a:lvl7pPr>
            <a:lvl8pPr marL="0" marR="0" lvl="7" indent="0" algn="ctr" rtl="0">
              <a:spcBef>
                <a:spcPts val="0"/>
              </a:spcBef>
              <a:buSzPts val="1400"/>
              <a:buNone/>
              <a:defRPr sz="4800" b="0" i="0" u="none" strike="noStrike" cap="none">
                <a:latin typeface="Arial"/>
                <a:ea typeface="Arial"/>
                <a:cs typeface="Arial"/>
                <a:sym typeface="Arial"/>
              </a:defRPr>
            </a:lvl8pPr>
            <a:lvl9pPr marL="0" marR="0" lvl="8" indent="0" algn="ctr" rtl="0">
              <a:spcBef>
                <a:spcPts val="0"/>
              </a:spcBef>
              <a:buSzPts val="1400"/>
              <a:buNone/>
              <a:defRPr sz="4800" b="0" i="0" u="none" strike="noStrike" cap="none">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ullets Two Column">
    <p:spTree>
      <p:nvGrpSpPr>
        <p:cNvPr id="1" name="Shape 68"/>
        <p:cNvGrpSpPr/>
        <p:nvPr/>
      </p:nvGrpSpPr>
      <p:grpSpPr>
        <a:xfrm>
          <a:off x="0" y="0"/>
          <a:ext cx="0" cy="0"/>
          <a:chOff x="0" y="0"/>
          <a:chExt cx="0" cy="0"/>
        </a:xfrm>
      </p:grpSpPr>
      <p:sp>
        <p:nvSpPr>
          <p:cNvPr id="69" name="Shape 69"/>
          <p:cNvSpPr txBox="1">
            <a:spLocks noGrp="1"/>
          </p:cNvSpPr>
          <p:nvPr>
            <p:ph type="body" idx="1"/>
          </p:nvPr>
        </p:nvSpPr>
        <p:spPr>
          <a:xfrm>
            <a:off x="4557486" y="1460206"/>
            <a:ext cx="4261201" cy="3683294"/>
          </a:xfrm>
          <a:prstGeom prst="rect">
            <a:avLst/>
          </a:prstGeom>
          <a:noFill/>
          <a:ln>
            <a:noFill/>
          </a:ln>
        </p:spPr>
        <p:txBody>
          <a:bodyPr wrap="square" lIns="91425" tIns="91425" rIns="91425" bIns="91425" anchor="t" anchorCtr="0"/>
          <a:lstStyle>
            <a:lvl1pPr marL="0" marR="0" lvl="0" indent="0" algn="l" rtl="0">
              <a:lnSpc>
                <a:spcPct val="110000"/>
              </a:lnSpc>
              <a:spcBef>
                <a:spcPts val="0"/>
              </a:spcBef>
              <a:buSzPts val="1400"/>
              <a:buNone/>
              <a:defRPr sz="1400" b="0" i="0" u="none" strike="noStrike" cap="none">
                <a:solidFill>
                  <a:srgbClr val="000000"/>
                </a:solidFill>
                <a:latin typeface="Arial"/>
                <a:ea typeface="Arial"/>
                <a:cs typeface="Arial"/>
                <a:sym typeface="Arial"/>
              </a:defRPr>
            </a:lvl1pPr>
            <a:lvl2pPr marL="457200" marR="0" lvl="1" indent="0" algn="l" rtl="0">
              <a:lnSpc>
                <a:spcPct val="110000"/>
              </a:lnSpc>
              <a:spcBef>
                <a:spcPts val="0"/>
              </a:spcBef>
              <a:buSzPts val="1400"/>
              <a:buNone/>
              <a:defRPr sz="1400" b="0" i="0" u="none" strike="noStrike" cap="none">
                <a:solidFill>
                  <a:srgbClr val="000000"/>
                </a:solidFill>
                <a:latin typeface="Arial"/>
                <a:ea typeface="Arial"/>
                <a:cs typeface="Arial"/>
                <a:sym typeface="Arial"/>
              </a:defRPr>
            </a:lvl2pPr>
            <a:lvl3pPr marL="914400" marR="0" lvl="2" indent="0" algn="l" rtl="0">
              <a:lnSpc>
                <a:spcPct val="110000"/>
              </a:lnSpc>
              <a:spcBef>
                <a:spcPts val="0"/>
              </a:spcBef>
              <a:buSzPts val="1400"/>
              <a:buNone/>
              <a:defRPr sz="1400" b="0" i="0" u="none" strike="noStrike" cap="none">
                <a:solidFill>
                  <a:srgbClr val="000000"/>
                </a:solidFill>
                <a:latin typeface="Arial"/>
                <a:ea typeface="Arial"/>
                <a:cs typeface="Arial"/>
                <a:sym typeface="Arial"/>
              </a:defRPr>
            </a:lvl3pPr>
            <a:lvl4pPr marL="1371600" marR="0" lvl="3" indent="0" algn="l" rtl="0">
              <a:lnSpc>
                <a:spcPct val="110000"/>
              </a:lnSpc>
              <a:spcBef>
                <a:spcPts val="0"/>
              </a:spcBef>
              <a:buSzPts val="1400"/>
              <a:buNone/>
              <a:defRPr sz="1400" b="0" i="0" u="none" strike="noStrike" cap="none">
                <a:solidFill>
                  <a:srgbClr val="000000"/>
                </a:solidFill>
                <a:latin typeface="Arial"/>
                <a:ea typeface="Arial"/>
                <a:cs typeface="Arial"/>
                <a:sym typeface="Arial"/>
              </a:defRPr>
            </a:lvl4pPr>
            <a:lvl5pPr marL="1828800" marR="0" lvl="4" indent="0" algn="l" rtl="0">
              <a:lnSpc>
                <a:spcPct val="110000"/>
              </a:lnSpc>
              <a:spcBef>
                <a:spcPts val="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ubtitles">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679752" y="2009082"/>
            <a:ext cx="7772401" cy="1102501"/>
          </a:xfrm>
          <a:prstGeom prst="rect">
            <a:avLst/>
          </a:prstGeom>
          <a:noFill/>
          <a:ln>
            <a:noFill/>
          </a:ln>
        </p:spPr>
        <p:txBody>
          <a:bodyPr wrap="square" lIns="91425" tIns="91425" rIns="91425" bIns="91425" anchor="t" anchorCtr="0"/>
          <a:lstStyle>
            <a:lvl1pPr marL="0" marR="0" lvl="0" indent="0" algn="l" rtl="0">
              <a:spcBef>
                <a:spcPts val="0"/>
              </a:spcBef>
              <a:buSzPts val="1400"/>
              <a:buNone/>
              <a:defRPr sz="1400" b="0" i="0" u="none" strike="noStrike" cap="none">
                <a:latin typeface="Arial"/>
                <a:ea typeface="Arial"/>
                <a:cs typeface="Arial"/>
                <a:sym typeface="Arial"/>
              </a:defRPr>
            </a:lvl1pPr>
            <a:lvl2pPr marL="0" marR="0" lvl="1" indent="0" algn="ctr" rtl="0">
              <a:spcBef>
                <a:spcPts val="0"/>
              </a:spcBef>
              <a:buSzPts val="1400"/>
              <a:buNone/>
              <a:defRPr sz="4800" b="0" i="0" u="none" strike="noStrike" cap="none">
                <a:latin typeface="Arial"/>
                <a:ea typeface="Arial"/>
                <a:cs typeface="Arial"/>
                <a:sym typeface="Arial"/>
              </a:defRPr>
            </a:lvl2pPr>
            <a:lvl3pPr marL="0" marR="0" lvl="2" indent="0" algn="ctr" rtl="0">
              <a:spcBef>
                <a:spcPts val="0"/>
              </a:spcBef>
              <a:buSzPts val="1400"/>
              <a:buNone/>
              <a:defRPr sz="4800" b="0" i="0" u="none" strike="noStrike" cap="none">
                <a:latin typeface="Arial"/>
                <a:ea typeface="Arial"/>
                <a:cs typeface="Arial"/>
                <a:sym typeface="Arial"/>
              </a:defRPr>
            </a:lvl3pPr>
            <a:lvl4pPr marL="0" marR="0" lvl="3" indent="0" algn="ctr" rtl="0">
              <a:spcBef>
                <a:spcPts val="0"/>
              </a:spcBef>
              <a:buSzPts val="1400"/>
              <a:buNone/>
              <a:defRPr sz="4800" b="0" i="0" u="none" strike="noStrike" cap="none">
                <a:latin typeface="Arial"/>
                <a:ea typeface="Arial"/>
                <a:cs typeface="Arial"/>
                <a:sym typeface="Arial"/>
              </a:defRPr>
            </a:lvl4pPr>
            <a:lvl5pPr marL="0" marR="0" lvl="4" indent="0" algn="ctr" rtl="0">
              <a:spcBef>
                <a:spcPts val="0"/>
              </a:spcBef>
              <a:buSzPts val="1400"/>
              <a:buNone/>
              <a:defRPr sz="4800" b="0" i="0" u="none" strike="noStrike" cap="none">
                <a:latin typeface="Arial"/>
                <a:ea typeface="Arial"/>
                <a:cs typeface="Arial"/>
                <a:sym typeface="Arial"/>
              </a:defRPr>
            </a:lvl5pPr>
            <a:lvl6pPr marL="0" marR="0" lvl="5" indent="0" algn="ctr" rtl="0">
              <a:spcBef>
                <a:spcPts val="0"/>
              </a:spcBef>
              <a:buSzPts val="1400"/>
              <a:buNone/>
              <a:defRPr sz="4800" b="0" i="0" u="none" strike="noStrike" cap="none">
                <a:latin typeface="Arial"/>
                <a:ea typeface="Arial"/>
                <a:cs typeface="Arial"/>
                <a:sym typeface="Arial"/>
              </a:defRPr>
            </a:lvl6pPr>
            <a:lvl7pPr marL="0" marR="0" lvl="6" indent="0" algn="ctr" rtl="0">
              <a:spcBef>
                <a:spcPts val="0"/>
              </a:spcBef>
              <a:buSzPts val="1400"/>
              <a:buNone/>
              <a:defRPr sz="4800" b="0" i="0" u="none" strike="noStrike" cap="none">
                <a:latin typeface="Arial"/>
                <a:ea typeface="Arial"/>
                <a:cs typeface="Arial"/>
                <a:sym typeface="Arial"/>
              </a:defRPr>
            </a:lvl7pPr>
            <a:lvl8pPr marL="0" marR="0" lvl="7" indent="0" algn="ctr" rtl="0">
              <a:spcBef>
                <a:spcPts val="0"/>
              </a:spcBef>
              <a:buSzPts val="1400"/>
              <a:buNone/>
              <a:defRPr sz="4800" b="0" i="0" u="none" strike="noStrike" cap="none">
                <a:latin typeface="Arial"/>
                <a:ea typeface="Arial"/>
                <a:cs typeface="Arial"/>
                <a:sym typeface="Arial"/>
              </a:defRPr>
            </a:lvl8pPr>
            <a:lvl9pPr marL="0" marR="0" lvl="8" indent="0" algn="ctr" rtl="0">
              <a:spcBef>
                <a:spcPts val="0"/>
              </a:spcBef>
              <a:buSzPts val="1400"/>
              <a:buNone/>
              <a:defRPr sz="4800" b="0" i="0" u="none" strike="noStrike" cap="none">
                <a:latin typeface="Arial"/>
                <a:ea typeface="Arial"/>
                <a:cs typeface="Arial"/>
                <a:sym typeface="Arial"/>
              </a:defRPr>
            </a:lvl9pPr>
          </a:lstStyle>
          <a:p>
            <a:endParaRPr/>
          </a:p>
        </p:txBody>
      </p:sp>
      <p:sp>
        <p:nvSpPr>
          <p:cNvPr id="73" name="Shape 73"/>
          <p:cNvSpPr/>
          <p:nvPr/>
        </p:nvSpPr>
        <p:spPr>
          <a:xfrm>
            <a:off x="7305513" y="4222750"/>
            <a:ext cx="1838401" cy="920700"/>
          </a:xfrm>
          <a:prstGeom prst="rect">
            <a:avLst/>
          </a:prstGeom>
          <a:solidFill>
            <a:srgbClr val="FFFFFF"/>
          </a:solidFill>
          <a:ln>
            <a:noFill/>
          </a:ln>
        </p:spPr>
        <p:txBody>
          <a:bodyPr wrap="square" lIns="0" tIns="0" rIns="0" bIns="0" anchor="ctr" anchorCtr="0">
            <a:noAutofit/>
          </a:bodyPr>
          <a:lstStyle/>
          <a:p>
            <a:pPr marL="0" marR="0" lvl="0" indent="0" algn="ctr" rtl="0">
              <a:spcBef>
                <a:spcPts val="0"/>
              </a:spcBef>
              <a:buNone/>
            </a:pPr>
            <a:endParaRPr sz="1800" b="0" i="0" u="none" strike="noStrike" cap="none">
              <a:solidFill>
                <a:srgbClr val="FFFFFF"/>
              </a:solidFill>
              <a:latin typeface="Open Sans"/>
              <a:ea typeface="Open Sans"/>
              <a:cs typeface="Open Sans"/>
              <a:sym typeface="Open Sans"/>
            </a:endParaRPr>
          </a:p>
        </p:txBody>
      </p:sp>
      <p:sp>
        <p:nvSpPr>
          <p:cNvPr id="74" name="Shape 74"/>
          <p:cNvSpPr/>
          <p:nvPr/>
        </p:nvSpPr>
        <p:spPr>
          <a:xfrm>
            <a:off x="7305513" y="4222750"/>
            <a:ext cx="1838401" cy="920700"/>
          </a:xfrm>
          <a:prstGeom prst="rect">
            <a:avLst/>
          </a:prstGeom>
          <a:solidFill>
            <a:srgbClr val="FFFFFF"/>
          </a:solidFill>
          <a:ln>
            <a:noFill/>
          </a:ln>
        </p:spPr>
        <p:txBody>
          <a:bodyPr wrap="square" lIns="0" tIns="0" rIns="0" bIns="0" anchor="ctr" anchorCtr="0">
            <a:noAutofit/>
          </a:bodyPr>
          <a:lstStyle/>
          <a:p>
            <a:pPr marL="0" marR="0" lvl="0" indent="0" algn="ctr" rtl="0">
              <a:spcBef>
                <a:spcPts val="0"/>
              </a:spcBef>
              <a:buNone/>
            </a:pPr>
            <a:endParaRPr sz="1800" b="0" i="0" u="none" strike="noStrike" cap="none">
              <a:solidFill>
                <a:srgbClr val="FFFFFF"/>
              </a:solidFill>
              <a:latin typeface="Open Sans"/>
              <a:ea typeface="Open Sans"/>
              <a:cs typeface="Open Sans"/>
              <a:sym typeface="Open Sans"/>
            </a:endParaRPr>
          </a:p>
        </p:txBody>
      </p:sp>
      <p:sp>
        <p:nvSpPr>
          <p:cNvPr id="75" name="Shape 75"/>
          <p:cNvSpPr/>
          <p:nvPr/>
        </p:nvSpPr>
        <p:spPr>
          <a:xfrm>
            <a:off x="7305513" y="4222750"/>
            <a:ext cx="1838401" cy="920700"/>
          </a:xfrm>
          <a:prstGeom prst="rect">
            <a:avLst/>
          </a:prstGeom>
          <a:solidFill>
            <a:srgbClr val="FFFFFF"/>
          </a:solidFill>
          <a:ln>
            <a:noFill/>
          </a:ln>
        </p:spPr>
        <p:txBody>
          <a:bodyPr wrap="square" lIns="0" tIns="0" rIns="0" bIns="0" anchor="ctr" anchorCtr="0">
            <a:noAutofit/>
          </a:bodyPr>
          <a:lstStyle/>
          <a:p>
            <a:pPr marL="0" marR="0" lvl="0" indent="0" algn="ctr" rtl="0">
              <a:spcBef>
                <a:spcPts val="0"/>
              </a:spcBef>
              <a:buNone/>
            </a:pPr>
            <a:endParaRPr sz="1800" b="0" i="0" u="none" strike="noStrike" cap="none">
              <a:solidFill>
                <a:srgbClr val="FFFFFF"/>
              </a:solidFill>
              <a:latin typeface="Open Sans"/>
              <a:ea typeface="Open Sans"/>
              <a:cs typeface="Open Sans"/>
              <a:sym typeface="Open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peakers">
    <p:spTree>
      <p:nvGrpSpPr>
        <p:cNvPr id="1" name="Shape 77"/>
        <p:cNvGrpSpPr/>
        <p:nvPr/>
      </p:nvGrpSpPr>
      <p:grpSpPr>
        <a:xfrm>
          <a:off x="0" y="0"/>
          <a:ext cx="0" cy="0"/>
          <a:chOff x="0" y="0"/>
          <a:chExt cx="0" cy="0"/>
        </a:xfrm>
      </p:grpSpPr>
      <p:sp>
        <p:nvSpPr>
          <p:cNvPr id="78" name="Shape 78"/>
          <p:cNvSpPr txBox="1">
            <a:spLocks noGrp="1"/>
          </p:cNvSpPr>
          <p:nvPr>
            <p:ph type="body" idx="1"/>
          </p:nvPr>
        </p:nvSpPr>
        <p:spPr>
          <a:xfrm>
            <a:off x="376236" y="327785"/>
            <a:ext cx="8442302" cy="742500"/>
          </a:xfrm>
          <a:prstGeom prst="rect">
            <a:avLst/>
          </a:prstGeom>
          <a:noFill/>
          <a:ln>
            <a:noFill/>
          </a:ln>
        </p:spPr>
        <p:txBody>
          <a:bodyPr wrap="square" lIns="91425" tIns="91425" rIns="91425" bIns="91425" anchor="t" anchorCtr="0"/>
          <a:lstStyle>
            <a:lvl1pPr marL="0" marR="0" lvl="0" indent="0" algn="l" rtl="0">
              <a:spcBef>
                <a:spcPts val="800"/>
              </a:spcBef>
              <a:buSzPts val="1400"/>
              <a:buNone/>
              <a:defRPr sz="1400" b="0" i="0" u="none" strike="noStrike" cap="none">
                <a:solidFill>
                  <a:srgbClr val="000000"/>
                </a:solidFill>
                <a:latin typeface="Arial"/>
                <a:ea typeface="Arial"/>
                <a:cs typeface="Arial"/>
                <a:sym typeface="Arial"/>
              </a:defRPr>
            </a:lvl1pPr>
            <a:lvl2pPr marL="457200" marR="0" lvl="1" indent="457200" algn="l" rtl="0">
              <a:spcBef>
                <a:spcPts val="800"/>
              </a:spcBef>
              <a:buSzPts val="1400"/>
              <a:buNone/>
              <a:defRPr sz="1400" b="0" i="0" u="none" strike="noStrike" cap="none">
                <a:solidFill>
                  <a:srgbClr val="000000"/>
                </a:solidFill>
                <a:latin typeface="Arial"/>
                <a:ea typeface="Arial"/>
                <a:cs typeface="Arial"/>
                <a:sym typeface="Arial"/>
              </a:defRPr>
            </a:lvl2pPr>
            <a:lvl3pPr marL="914400" marR="0" lvl="2" indent="914400" algn="l" rtl="0">
              <a:spcBef>
                <a:spcPts val="800"/>
              </a:spcBef>
              <a:buSzPts val="1400"/>
              <a:buNone/>
              <a:defRPr sz="1400" b="0" i="0" u="none" strike="noStrike" cap="none">
                <a:solidFill>
                  <a:srgbClr val="000000"/>
                </a:solidFill>
                <a:latin typeface="Arial"/>
                <a:ea typeface="Arial"/>
                <a:cs typeface="Arial"/>
                <a:sym typeface="Arial"/>
              </a:defRPr>
            </a:lvl3pPr>
            <a:lvl4pPr marL="1371600" marR="0" lvl="3" indent="1371600" algn="l" rtl="0">
              <a:spcBef>
                <a:spcPts val="800"/>
              </a:spcBef>
              <a:buSzPts val="1400"/>
              <a:buNone/>
              <a:defRPr sz="1400" b="0" i="0" u="none" strike="noStrike" cap="none">
                <a:solidFill>
                  <a:srgbClr val="000000"/>
                </a:solidFill>
                <a:latin typeface="Arial"/>
                <a:ea typeface="Arial"/>
                <a:cs typeface="Arial"/>
                <a:sym typeface="Arial"/>
              </a:defRPr>
            </a:lvl4pPr>
            <a:lvl5pPr marL="1828800" marR="0" lvl="4" indent="1828800" algn="l" rtl="0">
              <a:spcBef>
                <a:spcPts val="8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intro Slide">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376236" y="1423915"/>
            <a:ext cx="4024502" cy="3719585"/>
          </a:xfrm>
          <a:prstGeom prst="rect">
            <a:avLst/>
          </a:prstGeom>
          <a:noFill/>
          <a:ln>
            <a:noFill/>
          </a:ln>
        </p:spPr>
        <p:txBody>
          <a:bodyPr wrap="square" lIns="91425" tIns="91425" rIns="91425" bIns="91425" anchor="t" anchorCtr="0"/>
          <a:lstStyle>
            <a:lvl1pPr marL="0" marR="0" lvl="0"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1pPr>
            <a:lvl2pPr marL="457200" marR="0" lvl="1"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2pPr>
            <a:lvl3pPr marL="914400" marR="0" lvl="2"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3pPr>
            <a:lvl4pPr marL="1371600" marR="0" lvl="3"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4pPr>
            <a:lvl5pPr marL="1828800" marR="0" lvl="4"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Photo with Content">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4813905" y="1423915"/>
            <a:ext cx="4004701" cy="3719586"/>
          </a:xfrm>
          <a:prstGeom prst="rect">
            <a:avLst/>
          </a:prstGeom>
          <a:noFill/>
          <a:ln>
            <a:noFill/>
          </a:ln>
        </p:spPr>
        <p:txBody>
          <a:bodyPr wrap="square" lIns="91425" tIns="91425" rIns="91425" bIns="91425" anchor="t" anchorCtr="0"/>
          <a:lstStyle>
            <a:lvl1pPr marL="0" marR="0" lvl="0"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1pPr>
            <a:lvl2pPr marL="457200" marR="0" lvl="1"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2pPr>
            <a:lvl3pPr marL="914400" marR="0" lvl="2"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3pPr>
            <a:lvl4pPr marL="1371600" marR="0" lvl="3"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4pPr>
            <a:lvl5pPr marL="1828800" marR="0" lvl="4" indent="0" algn="l" rtl="0">
              <a:lnSpc>
                <a:spcPct val="120000"/>
              </a:lnSpc>
              <a:spcBef>
                <a:spcPts val="1200"/>
              </a:spcBef>
              <a:buSzPts val="1400"/>
              <a:buNone/>
              <a:defRPr sz="1400" b="0" i="0" u="none" strike="noStrike" cap="none">
                <a:solidFill>
                  <a:srgbClr val="000000"/>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pic>
        <p:nvPicPr>
          <p:cNvPr id="85" name="Shape 85"/>
          <p:cNvPicPr preferRelativeResize="0"/>
          <p:nvPr/>
        </p:nvPicPr>
        <p:blipFill rotWithShape="1">
          <a:blip r:embed="rId2">
            <a:alphaModFix/>
          </a:blip>
          <a:srcRect/>
          <a:stretch/>
        </p:blipFill>
        <p:spPr>
          <a:xfrm>
            <a:off x="8544034" y="4484761"/>
            <a:ext cx="149401" cy="2204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685800" y="1534884"/>
            <a:ext cx="7772400" cy="125671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4800" b="0" i="0" u="none" strike="noStrike" cap="none">
                <a:latin typeface="Arial"/>
                <a:ea typeface="Arial"/>
                <a:cs typeface="Arial"/>
                <a:sym typeface="Arial"/>
              </a:defRPr>
            </a:lvl1pPr>
            <a:lvl2pPr marL="0" marR="0" lvl="1" indent="0" algn="ctr" rtl="0">
              <a:spcBef>
                <a:spcPts val="0"/>
              </a:spcBef>
              <a:buSzPts val="1400"/>
              <a:buNone/>
              <a:defRPr sz="4800" b="0" i="0" u="none" strike="noStrike" cap="none">
                <a:latin typeface="Arial"/>
                <a:ea typeface="Arial"/>
                <a:cs typeface="Arial"/>
                <a:sym typeface="Arial"/>
              </a:defRPr>
            </a:lvl2pPr>
            <a:lvl3pPr marL="0" marR="0" lvl="2" indent="0" algn="ctr" rtl="0">
              <a:spcBef>
                <a:spcPts val="0"/>
              </a:spcBef>
              <a:buSzPts val="1400"/>
              <a:buNone/>
              <a:defRPr sz="4800" b="0" i="0" u="none" strike="noStrike" cap="none">
                <a:latin typeface="Arial"/>
                <a:ea typeface="Arial"/>
                <a:cs typeface="Arial"/>
                <a:sym typeface="Arial"/>
              </a:defRPr>
            </a:lvl3pPr>
            <a:lvl4pPr marL="0" marR="0" lvl="3" indent="0" algn="ctr" rtl="0">
              <a:spcBef>
                <a:spcPts val="0"/>
              </a:spcBef>
              <a:buSzPts val="1400"/>
              <a:buNone/>
              <a:defRPr sz="4800" b="0" i="0" u="none" strike="noStrike" cap="none">
                <a:latin typeface="Arial"/>
                <a:ea typeface="Arial"/>
                <a:cs typeface="Arial"/>
                <a:sym typeface="Arial"/>
              </a:defRPr>
            </a:lvl4pPr>
            <a:lvl5pPr marL="0" marR="0" lvl="4" indent="0" algn="ctr" rtl="0">
              <a:spcBef>
                <a:spcPts val="0"/>
              </a:spcBef>
              <a:buSzPts val="1400"/>
              <a:buNone/>
              <a:defRPr sz="4800" b="0" i="0" u="none" strike="noStrike" cap="none">
                <a:latin typeface="Arial"/>
                <a:ea typeface="Arial"/>
                <a:cs typeface="Arial"/>
                <a:sym typeface="Arial"/>
              </a:defRPr>
            </a:lvl5pPr>
            <a:lvl6pPr marL="0" marR="0" lvl="5" indent="0" algn="ctr" rtl="0">
              <a:spcBef>
                <a:spcPts val="0"/>
              </a:spcBef>
              <a:buSzPts val="1400"/>
              <a:buNone/>
              <a:defRPr sz="4800" b="0" i="0" u="none" strike="noStrike" cap="none">
                <a:latin typeface="Arial"/>
                <a:ea typeface="Arial"/>
                <a:cs typeface="Arial"/>
                <a:sym typeface="Arial"/>
              </a:defRPr>
            </a:lvl6pPr>
            <a:lvl7pPr marL="0" marR="0" lvl="6" indent="0" algn="ctr" rtl="0">
              <a:spcBef>
                <a:spcPts val="0"/>
              </a:spcBef>
              <a:buSzPts val="1400"/>
              <a:buNone/>
              <a:defRPr sz="4800" b="0" i="0" u="none" strike="noStrike" cap="none">
                <a:latin typeface="Arial"/>
                <a:ea typeface="Arial"/>
                <a:cs typeface="Arial"/>
                <a:sym typeface="Arial"/>
              </a:defRPr>
            </a:lvl7pPr>
            <a:lvl8pPr marL="0" marR="0" lvl="7" indent="0" algn="ctr" rtl="0">
              <a:spcBef>
                <a:spcPts val="0"/>
              </a:spcBef>
              <a:buSzPts val="1400"/>
              <a:buNone/>
              <a:defRPr sz="4800" b="0" i="0" u="none" strike="noStrike" cap="none">
                <a:latin typeface="Arial"/>
                <a:ea typeface="Arial"/>
                <a:cs typeface="Arial"/>
                <a:sym typeface="Arial"/>
              </a:defRPr>
            </a:lvl8pPr>
            <a:lvl9pPr marL="0" marR="0" lvl="8" indent="0" algn="ctr" rtl="0">
              <a:spcBef>
                <a:spcPts val="0"/>
              </a:spcBef>
              <a:buSzPts val="1400"/>
              <a:buNone/>
              <a:defRPr sz="4800" b="0" i="0" u="none" strike="noStrike" cap="none">
                <a:latin typeface="Arial"/>
                <a:ea typeface="Arial"/>
                <a:cs typeface="Arial"/>
                <a:sym typeface="Arial"/>
              </a:defRPr>
            </a:lvl9pPr>
          </a:lstStyle>
          <a:p>
            <a:endParaRPr/>
          </a:p>
        </p:txBody>
      </p:sp>
      <p:sp>
        <p:nvSpPr>
          <p:cNvPr id="52" name="Shape 52"/>
          <p:cNvSpPr txBox="1">
            <a:spLocks noGrp="1"/>
          </p:cNvSpPr>
          <p:nvPr>
            <p:ph type="body" idx="1"/>
          </p:nvPr>
        </p:nvSpPr>
        <p:spPr>
          <a:xfrm>
            <a:off x="685800" y="2791595"/>
            <a:ext cx="7772400" cy="881712"/>
          </a:xfrm>
          <a:prstGeom prst="rect">
            <a:avLst/>
          </a:prstGeom>
          <a:noFill/>
          <a:ln>
            <a:noFill/>
          </a:ln>
        </p:spPr>
        <p:txBody>
          <a:bodyPr wrap="square" lIns="91425" tIns="91425" rIns="91425" bIns="91425" anchor="ctr" anchorCtr="0"/>
          <a:lstStyle>
            <a:lvl1pPr marL="0" marR="0" lvl="0" indent="0" algn="ctr" rtl="0">
              <a:spcBef>
                <a:spcPts val="0"/>
              </a:spcBef>
              <a:buSzPts val="1400"/>
              <a:buNone/>
              <a:defRPr sz="1400" b="0" i="0" u="none" strike="noStrike" cap="none">
                <a:solidFill>
                  <a:srgbClr val="5A5A5A"/>
                </a:solidFill>
                <a:latin typeface="Arial"/>
                <a:ea typeface="Arial"/>
                <a:cs typeface="Arial"/>
                <a:sym typeface="Arial"/>
              </a:defRPr>
            </a:lvl1pPr>
            <a:lvl2pPr marL="457200" marR="0" lvl="1" indent="0" algn="ctr" rtl="0">
              <a:spcBef>
                <a:spcPts val="0"/>
              </a:spcBef>
              <a:buSzPts val="1400"/>
              <a:buNone/>
              <a:defRPr sz="1400" b="0" i="0" u="none" strike="noStrike" cap="none">
                <a:solidFill>
                  <a:srgbClr val="5A5A5A"/>
                </a:solidFill>
                <a:latin typeface="Arial"/>
                <a:ea typeface="Arial"/>
                <a:cs typeface="Arial"/>
                <a:sym typeface="Arial"/>
              </a:defRPr>
            </a:lvl2pPr>
            <a:lvl3pPr marL="914400" marR="0" lvl="2" indent="0" algn="ctr" rtl="0">
              <a:spcBef>
                <a:spcPts val="0"/>
              </a:spcBef>
              <a:buSzPts val="1400"/>
              <a:buNone/>
              <a:defRPr sz="1400" b="0" i="0" u="none" strike="noStrike" cap="none">
                <a:solidFill>
                  <a:srgbClr val="5A5A5A"/>
                </a:solidFill>
                <a:latin typeface="Arial"/>
                <a:ea typeface="Arial"/>
                <a:cs typeface="Arial"/>
                <a:sym typeface="Arial"/>
              </a:defRPr>
            </a:lvl3pPr>
            <a:lvl4pPr marL="1371600" marR="0" lvl="3" indent="0" algn="ctr" rtl="0">
              <a:spcBef>
                <a:spcPts val="0"/>
              </a:spcBef>
              <a:buSzPts val="1400"/>
              <a:buNone/>
              <a:defRPr sz="1400" b="0" i="0" u="none" strike="noStrike" cap="none">
                <a:solidFill>
                  <a:srgbClr val="5A5A5A"/>
                </a:solidFill>
                <a:latin typeface="Arial"/>
                <a:ea typeface="Arial"/>
                <a:cs typeface="Arial"/>
                <a:sym typeface="Arial"/>
              </a:defRPr>
            </a:lvl4pPr>
            <a:lvl5pPr marL="1828800" marR="0" lvl="4" indent="0" algn="ctr" rtl="0">
              <a:spcBef>
                <a:spcPts val="0"/>
              </a:spcBef>
              <a:buSzPts val="1400"/>
              <a:buNone/>
              <a:defRPr sz="1400" b="0" i="0" u="none" strike="noStrike" cap="none">
                <a:solidFill>
                  <a:srgbClr val="5A5A5A"/>
                </a:solidFill>
                <a:latin typeface="Arial"/>
                <a:ea typeface="Arial"/>
                <a:cs typeface="Arial"/>
                <a:sym typeface="Arial"/>
              </a:defRPr>
            </a:lvl5pPr>
            <a:lvl6pPr marL="2286000" marR="0" lvl="5" indent="0" algn="ctr" rtl="0">
              <a:spcBef>
                <a:spcPts val="0"/>
              </a:spcBef>
              <a:buSzPts val="1400"/>
              <a:buNone/>
              <a:defRPr sz="1400" b="0" i="0" u="none" strike="noStrike" cap="none">
                <a:solidFill>
                  <a:srgbClr val="5A5A5A"/>
                </a:solidFill>
                <a:latin typeface="Arial"/>
                <a:ea typeface="Arial"/>
                <a:cs typeface="Arial"/>
                <a:sym typeface="Arial"/>
              </a:defRPr>
            </a:lvl6pPr>
            <a:lvl7pPr marL="2743200" marR="0" lvl="6" indent="0" algn="ctr" rtl="0">
              <a:spcBef>
                <a:spcPts val="0"/>
              </a:spcBef>
              <a:buSzPts val="1400"/>
              <a:buNone/>
              <a:defRPr sz="1400" b="0" i="0" u="none" strike="noStrike" cap="none">
                <a:solidFill>
                  <a:srgbClr val="5A5A5A"/>
                </a:solidFill>
                <a:latin typeface="Arial"/>
                <a:ea typeface="Arial"/>
                <a:cs typeface="Arial"/>
                <a:sym typeface="Arial"/>
              </a:defRPr>
            </a:lvl7pPr>
            <a:lvl8pPr marL="3200400" marR="0" lvl="7" indent="0" algn="ctr" rtl="0">
              <a:spcBef>
                <a:spcPts val="0"/>
              </a:spcBef>
              <a:buSzPts val="1400"/>
              <a:buNone/>
              <a:defRPr sz="1400" b="0" i="0" u="none" strike="noStrike" cap="none">
                <a:solidFill>
                  <a:srgbClr val="5A5A5A"/>
                </a:solidFill>
                <a:latin typeface="Arial"/>
                <a:ea typeface="Arial"/>
                <a:cs typeface="Arial"/>
                <a:sym typeface="Arial"/>
              </a:defRPr>
            </a:lvl8pPr>
            <a:lvl9pPr marL="3657600" marR="0" lvl="8" indent="0" algn="ctr" rtl="0">
              <a:spcBef>
                <a:spcPts val="0"/>
              </a:spcBef>
              <a:buSzPts val="1400"/>
              <a:buNone/>
              <a:defRPr sz="1400" b="0" i="0" u="none" strike="noStrike" cap="none">
                <a:solidFill>
                  <a:srgbClr val="5A5A5A"/>
                </a:solidFill>
                <a:latin typeface="Arial"/>
                <a:ea typeface="Arial"/>
                <a:cs typeface="Arial"/>
                <a:sym typeface="Arial"/>
              </a:defRPr>
            </a:lvl9pPr>
          </a:lstStyle>
          <a:p>
            <a:endParaRPr/>
          </a:p>
        </p:txBody>
      </p:sp>
      <p:sp>
        <p:nvSpPr>
          <p:cNvPr id="53" name="Shape 53"/>
          <p:cNvSpPr txBox="1">
            <a:spLocks noGrp="1"/>
          </p:cNvSpPr>
          <p:nvPr>
            <p:ph type="sldNum" idx="12"/>
          </p:nvPr>
        </p:nvSpPr>
        <p:spPr>
          <a:xfrm>
            <a:off x="8556790" y="4756533"/>
            <a:ext cx="548700" cy="380234"/>
          </a:xfrm>
          <a:prstGeom prst="rect">
            <a:avLst/>
          </a:prstGeom>
          <a:noFill/>
          <a:ln>
            <a:noFill/>
          </a:ln>
        </p:spPr>
        <p:txBody>
          <a:bodyPr wrap="square" lIns="91400" tIns="91400" rIns="91400" bIns="91400" anchor="ctr" anchorCtr="0">
            <a:noAutofit/>
          </a:bodyPr>
          <a:lstStyle/>
          <a:p>
            <a:pPr marL="0" marR="0" lvl="0" indent="0" algn="l" rtl="0">
              <a:spcBef>
                <a:spcPts val="0"/>
              </a:spcBef>
              <a:buNone/>
            </a:pPr>
            <a:fld id="{00000000-1234-1234-1234-123412341234}" type="slidenum">
              <a:rPr lang="en" sz="1400" b="0" i="0" u="none" strike="noStrike" cap="none">
                <a:latin typeface="Arial"/>
                <a:ea typeface="Arial"/>
                <a:cs typeface="Arial"/>
                <a:sym typeface="Arial"/>
              </a:rPr>
              <a:pPr marL="0" marR="0" lvl="0" indent="0" algn="l" rtl="0">
                <a:spcBef>
                  <a:spcPts val="0"/>
                </a:spcBef>
                <a:buNone/>
              </a:pPr>
              <a:t>‹Nº›</a:t>
            </a:fld>
            <a:endParaRPr lang="en" sz="1400" b="0" i="0" u="none" strike="noStrike" cap="none">
              <a:latin typeface="Arial"/>
              <a:ea typeface="Arial"/>
              <a:cs typeface="Arial"/>
              <a:sym typeface="Arial"/>
            </a:endParaRPr>
          </a:p>
        </p:txBody>
      </p:sp>
      <p:sp>
        <p:nvSpPr>
          <p:cNvPr id="9" name="8 Rectángulo"/>
          <p:cNvSpPr/>
          <p:nvPr userDrawn="1"/>
        </p:nvSpPr>
        <p:spPr>
          <a:xfrm>
            <a:off x="0" y="4840002"/>
            <a:ext cx="7308304" cy="45719"/>
          </a:xfrm>
          <a:prstGeom prst="rect">
            <a:avLst/>
          </a:prstGeom>
          <a:solidFill>
            <a:srgbClr val="3CB4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a:p>
        </p:txBody>
      </p:sp>
      <p:pic>
        <p:nvPicPr>
          <p:cNvPr id="10" name="9 Imagen" descr="Marca-Beatriz-Prado-FINAL-sin-fondo.png"/>
          <p:cNvPicPr>
            <a:picLocks noChangeAspect="1"/>
          </p:cNvPicPr>
          <p:nvPr userDrawn="1"/>
        </p:nvPicPr>
        <p:blipFill>
          <a:blip r:embed="rId22" cstate="print"/>
          <a:stretch>
            <a:fillRect/>
          </a:stretch>
        </p:blipFill>
        <p:spPr>
          <a:xfrm>
            <a:off x="7164288" y="4463890"/>
            <a:ext cx="1835696" cy="679610"/>
          </a:xfrm>
          <a:prstGeom prst="rect">
            <a:avLst/>
          </a:prstGeom>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calendly.com/beatrizmarketing/sesion-estrategica" TargetMode="External"/><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398834" y="2966952"/>
            <a:ext cx="6634264" cy="2018099"/>
          </a:xfrm>
          <a:prstGeom prst="rect">
            <a:avLst/>
          </a:prstGeom>
          <a:noFill/>
          <a:ln>
            <a:noFill/>
          </a:ln>
        </p:spPr>
        <p:txBody>
          <a:bodyPr wrap="square" lIns="45675" tIns="45675" rIns="45675" bIns="45675" anchor="t" anchorCtr="0">
            <a:noAutofit/>
          </a:bodyPr>
          <a:lstStyle/>
          <a:p>
            <a:pPr marL="0" marR="0" lvl="0" indent="0" algn="l" rtl="0">
              <a:spcBef>
                <a:spcPts val="0"/>
              </a:spcBef>
              <a:buNone/>
            </a:pPr>
            <a:r>
              <a:rPr lang="es-ES" sz="3000" b="1" dirty="0" smtClean="0">
                <a:solidFill>
                  <a:srgbClr val="5FBEB9"/>
                </a:solidFill>
                <a:latin typeface="Trebuchet MS" pitchFamily="34" charset="0"/>
                <a:ea typeface="Open Sans"/>
                <a:cs typeface="Open Sans"/>
                <a:sym typeface="Open Sans"/>
              </a:rPr>
              <a:t>Tu plantilla para diseñar una estrategia de redes sociales</a:t>
            </a:r>
            <a:endParaRPr lang="en" sz="3000" b="1" i="0" u="none" strike="noStrike" cap="none" dirty="0">
              <a:solidFill>
                <a:srgbClr val="5FBEB9"/>
              </a:solidFill>
              <a:latin typeface="Trebuchet MS" pitchFamily="34" charset="0"/>
              <a:ea typeface="Open Sans"/>
              <a:cs typeface="Open Sans"/>
              <a:sym typeface="Open Sans"/>
            </a:endParaRPr>
          </a:p>
          <a:p>
            <a:pPr marL="0" marR="0" lvl="0" indent="0" algn="l" rtl="0">
              <a:spcBef>
                <a:spcPts val="0"/>
              </a:spcBef>
              <a:buNone/>
            </a:pPr>
            <a:endParaRPr sz="2000" b="1" i="0" u="none" strike="noStrike" cap="none" dirty="0">
              <a:solidFill>
                <a:srgbClr val="93E2FF"/>
              </a:solidFill>
              <a:latin typeface="Trebuchet MS" pitchFamily="34" charset="0"/>
              <a:ea typeface="Open Sans"/>
              <a:cs typeface="Open Sans"/>
              <a:sym typeface="Open Sans"/>
            </a:endParaRPr>
          </a:p>
          <a:p>
            <a:pPr marL="0" marR="0" lvl="0" indent="0" algn="l" rtl="0">
              <a:spcBef>
                <a:spcPts val="0"/>
              </a:spcBef>
              <a:buNone/>
            </a:pPr>
            <a:r>
              <a:rPr lang="en" sz="2000" b="1" i="0" u="none" strike="noStrike" cap="none" dirty="0" smtClean="0">
                <a:solidFill>
                  <a:schemeClr val="tx2"/>
                </a:solidFill>
                <a:latin typeface="Trebuchet MS" pitchFamily="34" charset="0"/>
                <a:ea typeface="Open Sans"/>
                <a:cs typeface="Open Sans"/>
                <a:sym typeface="Open Sans"/>
              </a:rPr>
              <a:t>Tu herramienta para establecer </a:t>
            </a:r>
            <a:br>
              <a:rPr lang="en" sz="2000" b="1" i="0" u="none" strike="noStrike" cap="none" dirty="0" smtClean="0">
                <a:solidFill>
                  <a:schemeClr val="tx2"/>
                </a:solidFill>
                <a:latin typeface="Trebuchet MS" pitchFamily="34" charset="0"/>
                <a:ea typeface="Open Sans"/>
                <a:cs typeface="Open Sans"/>
                <a:sym typeface="Open Sans"/>
              </a:rPr>
            </a:br>
            <a:r>
              <a:rPr lang="en" sz="2000" b="1" i="0" u="none" strike="noStrike" cap="none" dirty="0" smtClean="0">
                <a:solidFill>
                  <a:schemeClr val="tx2"/>
                </a:solidFill>
                <a:latin typeface="Trebuchet MS" pitchFamily="34" charset="0"/>
                <a:ea typeface="Open Sans"/>
                <a:cs typeface="Open Sans"/>
                <a:sym typeface="Open Sans"/>
              </a:rPr>
              <a:t>tu estrategia </a:t>
            </a:r>
            <a:r>
              <a:rPr lang="en" sz="2000" b="1" i="0" u="none" strike="noStrike" cap="none" dirty="0" smtClean="0">
                <a:solidFill>
                  <a:schemeClr val="tx2"/>
                </a:solidFill>
                <a:latin typeface="Trebuchet MS" pitchFamily="34" charset="0"/>
                <a:ea typeface="Open Sans"/>
                <a:cs typeface="Open Sans"/>
                <a:sym typeface="Open Sans"/>
              </a:rPr>
              <a:t>y tu calendario de contenidos</a:t>
            </a:r>
            <a:endParaRPr lang="en" sz="2000" b="1" i="0" u="none" strike="noStrike" cap="none" dirty="0">
              <a:solidFill>
                <a:schemeClr val="tx2"/>
              </a:solidFill>
              <a:latin typeface="Trebuchet MS" pitchFamily="34" charset="0"/>
              <a:ea typeface="Open Sans"/>
              <a:cs typeface="Open Sans"/>
              <a:sym typeface="Open Sans"/>
            </a:endParaRPr>
          </a:p>
        </p:txBody>
      </p:sp>
      <p:pic>
        <p:nvPicPr>
          <p:cNvPr id="3" name="2 Imagen" descr="Marca-Beatriz-Prado-FINAL-sin-fondo.png"/>
          <p:cNvPicPr>
            <a:picLocks noChangeAspect="1"/>
          </p:cNvPicPr>
          <p:nvPr/>
        </p:nvPicPr>
        <p:blipFill>
          <a:blip r:embed="rId3" cstate="print"/>
          <a:stretch>
            <a:fillRect/>
          </a:stretch>
        </p:blipFill>
        <p:spPr>
          <a:xfrm>
            <a:off x="228151" y="1955113"/>
            <a:ext cx="2723013" cy="100811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196645" y="335452"/>
            <a:ext cx="9298718" cy="590399"/>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Sondeo entre tu audiencia </a:t>
            </a: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nombre de tu negocio</a:t>
            </a:r>
            <a:r>
              <a:rPr lang="en" sz="2800" b="1" dirty="0" smtClean="0">
                <a:solidFill>
                  <a:srgbClr val="5FBEB9"/>
                </a:solidFill>
                <a:latin typeface="Trebuchet MS" pitchFamily="34" charset="0"/>
                <a:ea typeface="Open Sans"/>
                <a:cs typeface="Open Sans"/>
                <a:sym typeface="Open Sans"/>
              </a:rPr>
              <a:t>]</a:t>
            </a:r>
            <a:endParaRPr lang="en" sz="2800" b="1" i="0" u="none" strike="noStrike" cap="none" dirty="0">
              <a:solidFill>
                <a:srgbClr val="5FBEB9"/>
              </a:solidFill>
              <a:latin typeface="Trebuchet MS" pitchFamily="34" charset="0"/>
              <a:ea typeface="Open Sans"/>
              <a:cs typeface="Open Sans"/>
              <a:sym typeface="Open Sans"/>
            </a:endParaRPr>
          </a:p>
        </p:txBody>
      </p:sp>
      <p:graphicFrame>
        <p:nvGraphicFramePr>
          <p:cNvPr id="212" name="Shape 212"/>
          <p:cNvGraphicFramePr/>
          <p:nvPr/>
        </p:nvGraphicFramePr>
        <p:xfrm>
          <a:off x="414067" y="1682873"/>
          <a:ext cx="8407000" cy="1195130"/>
        </p:xfrm>
        <a:graphic>
          <a:graphicData uri="http://schemas.openxmlformats.org/drawingml/2006/table">
            <a:tbl>
              <a:tblPr>
                <a:noFill/>
                <a:tableStyleId>{E4B66AAE-FBE0-4026-B050-6F8E92C57FD6}</a:tableStyleId>
              </a:tblPr>
              <a:tblGrid>
                <a:gridCol w="1218075">
                  <a:extLst>
                    <a:ext uri="{9D8B030D-6E8A-4147-A177-3AD203B41FA5}">
                      <a16:colId xmlns:a16="http://schemas.microsoft.com/office/drawing/2014/main" xmlns="" val="20000"/>
                    </a:ext>
                  </a:extLst>
                </a:gridCol>
                <a:gridCol w="899475">
                  <a:extLst>
                    <a:ext uri="{9D8B030D-6E8A-4147-A177-3AD203B41FA5}">
                      <a16:colId xmlns:a16="http://schemas.microsoft.com/office/drawing/2014/main" xmlns="" val="20001"/>
                    </a:ext>
                  </a:extLst>
                </a:gridCol>
                <a:gridCol w="978499">
                  <a:extLst>
                    <a:ext uri="{9D8B030D-6E8A-4147-A177-3AD203B41FA5}">
                      <a16:colId xmlns:a16="http://schemas.microsoft.com/office/drawing/2014/main" xmlns="" val="20002"/>
                    </a:ext>
                  </a:extLst>
                </a:gridCol>
                <a:gridCol w="934065">
                  <a:extLst>
                    <a:ext uri="{9D8B030D-6E8A-4147-A177-3AD203B41FA5}">
                      <a16:colId xmlns:a16="http://schemas.microsoft.com/office/drawing/2014/main" xmlns="" val="20003"/>
                    </a:ext>
                  </a:extLst>
                </a:gridCol>
                <a:gridCol w="1012722">
                  <a:extLst>
                    <a:ext uri="{9D8B030D-6E8A-4147-A177-3AD203B41FA5}">
                      <a16:colId xmlns:a16="http://schemas.microsoft.com/office/drawing/2014/main" xmlns="" val="20004"/>
                    </a:ext>
                  </a:extLst>
                </a:gridCol>
                <a:gridCol w="982389">
                  <a:extLst>
                    <a:ext uri="{9D8B030D-6E8A-4147-A177-3AD203B41FA5}">
                      <a16:colId xmlns:a16="http://schemas.microsoft.com/office/drawing/2014/main" xmlns="" val="20005"/>
                    </a:ext>
                  </a:extLst>
                </a:gridCol>
                <a:gridCol w="1211850">
                  <a:extLst>
                    <a:ext uri="{9D8B030D-6E8A-4147-A177-3AD203B41FA5}">
                      <a16:colId xmlns:a16="http://schemas.microsoft.com/office/drawing/2014/main" xmlns="" val="20006"/>
                    </a:ext>
                  </a:extLst>
                </a:gridCol>
                <a:gridCol w="1169925">
                  <a:extLst>
                    <a:ext uri="{9D8B030D-6E8A-4147-A177-3AD203B41FA5}">
                      <a16:colId xmlns:a16="http://schemas.microsoft.com/office/drawing/2014/main" xmlns="" val="20007"/>
                    </a:ext>
                  </a:extLst>
                </a:gridCol>
              </a:tblGrid>
              <a:tr h="524400">
                <a:tc>
                  <a:txBody>
                    <a:bodyPr/>
                    <a:lstStyle/>
                    <a:p>
                      <a:pPr marL="0" marR="0" lvl="0" indent="0" algn="ctr" rtl="0">
                        <a:spcBef>
                          <a:spcPts val="0"/>
                        </a:spcBef>
                        <a:buNone/>
                      </a:pPr>
                      <a:r>
                        <a:rPr lang="en" sz="1400" b="1" u="none" strike="noStrike" cap="none" dirty="0">
                          <a:solidFill>
                            <a:srgbClr val="FFFFFF"/>
                          </a:solidFill>
                          <a:latin typeface="Trebuchet MS" pitchFamily="34" charset="0"/>
                        </a:rPr>
                        <a:t># </a:t>
                      </a:r>
                      <a:r>
                        <a:rPr lang="en" sz="1400" b="1" u="none" strike="noStrike" cap="none" dirty="0" smtClean="0">
                          <a:solidFill>
                            <a:srgbClr val="FFFFFF"/>
                          </a:solidFill>
                          <a:latin typeface="Trebuchet MS" pitchFamily="34" charset="0"/>
                        </a:rPr>
                        <a:t>hastag</a:t>
                      </a:r>
                    </a:p>
                    <a:p>
                      <a:pPr marL="0" marR="0" lvl="0" indent="0" algn="ctr" rtl="0">
                        <a:spcBef>
                          <a:spcPts val="0"/>
                        </a:spcBef>
                        <a:buNone/>
                      </a:pPr>
                      <a:r>
                        <a:rPr lang="en" sz="1400" b="1" u="none" strike="noStrike" cap="none" dirty="0" smtClean="0">
                          <a:solidFill>
                            <a:srgbClr val="FFFFFF"/>
                          </a:solidFill>
                          <a:latin typeface="Trebuchet MS" pitchFamily="34" charset="0"/>
                        </a:rPr>
                        <a:t>de los que responden</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Media de edad</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l" rtl="0">
                        <a:spcBef>
                          <a:spcPts val="0"/>
                        </a:spcBef>
                        <a:buNone/>
                      </a:pPr>
                      <a:r>
                        <a:rPr lang="en" sz="1400" b="1" u="none" strike="noStrike" cap="none" dirty="0">
                          <a:solidFill>
                            <a:srgbClr val="FFFFFF"/>
                          </a:solidFill>
                          <a:latin typeface="Trebuchet MS" pitchFamily="34" charset="0"/>
                        </a:rPr>
                        <a:t>% </a:t>
                      </a:r>
                      <a:r>
                        <a:rPr lang="en" sz="1400" b="1" u="none" strike="noStrike" cap="none" dirty="0" smtClean="0">
                          <a:solidFill>
                            <a:srgbClr val="FFFFFF"/>
                          </a:solidFill>
                          <a:latin typeface="Trebuchet MS" pitchFamily="34" charset="0"/>
                        </a:rPr>
                        <a:t>Masculino </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a:solidFill>
                            <a:srgbClr val="FFFFFF"/>
                          </a:solidFill>
                          <a:latin typeface="Trebuchet MS" pitchFamily="34" charset="0"/>
                        </a:rPr>
                        <a:t>% </a:t>
                      </a:r>
                      <a:r>
                        <a:rPr lang="en" sz="1400" b="1" u="none" strike="noStrike" cap="none" dirty="0" smtClean="0">
                          <a:solidFill>
                            <a:srgbClr val="FFFFFF"/>
                          </a:solidFill>
                          <a:latin typeface="Trebuchet MS" pitchFamily="34" charset="0"/>
                        </a:rPr>
                        <a:t>Femenino </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a:solidFill>
                            <a:srgbClr val="FFFFFF"/>
                          </a:solidFill>
                          <a:latin typeface="Trebuchet MS" pitchFamily="34" charset="0"/>
                        </a:rPr>
                        <a:t>% </a:t>
                      </a:r>
                      <a:r>
                        <a:rPr lang="en" sz="1400" b="1" u="none" strike="noStrike" cap="none" dirty="0" smtClean="0">
                          <a:solidFill>
                            <a:srgbClr val="FFFFFF"/>
                          </a:solidFill>
                          <a:latin typeface="Trebuchet MS" pitchFamily="34" charset="0"/>
                        </a:rPr>
                        <a:t>en </a:t>
                      </a:r>
                      <a:r>
                        <a:rPr lang="en" sz="1400" b="1" u="none" strike="noStrike" cap="none" dirty="0">
                          <a:solidFill>
                            <a:srgbClr val="FFFFFF"/>
                          </a:solidFill>
                          <a:latin typeface="Trebuchet MS" pitchFamily="34" charset="0"/>
                        </a:rPr>
                        <a:t>Facebook</a:t>
                      </a: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a:solidFill>
                            <a:srgbClr val="FFFFFF"/>
                          </a:solidFill>
                          <a:latin typeface="Trebuchet MS" pitchFamily="34" charset="0"/>
                        </a:rPr>
                        <a:t>% </a:t>
                      </a:r>
                      <a:r>
                        <a:rPr lang="en" sz="1400" b="1" u="none" strike="noStrike" cap="none" dirty="0" smtClean="0">
                          <a:solidFill>
                            <a:srgbClr val="FFFFFF"/>
                          </a:solidFill>
                          <a:latin typeface="Trebuchet MS" pitchFamily="34" charset="0"/>
                        </a:rPr>
                        <a:t>en </a:t>
                      </a:r>
                      <a:endParaRPr lang="en" sz="1400" b="1" u="none" strike="noStrike" cap="none" dirty="0">
                        <a:solidFill>
                          <a:srgbClr val="FFFFFF"/>
                        </a:solidFill>
                        <a:latin typeface="Trebuchet MS" pitchFamily="34" charset="0"/>
                      </a:endParaRPr>
                    </a:p>
                    <a:p>
                      <a:pPr marL="0" marR="0" lvl="0" indent="0" algn="ctr" rtl="0">
                        <a:spcBef>
                          <a:spcPts val="0"/>
                        </a:spcBef>
                        <a:buNone/>
                      </a:pPr>
                      <a:r>
                        <a:rPr lang="en" sz="1400" b="1" u="none" strike="noStrike" cap="none" dirty="0">
                          <a:solidFill>
                            <a:srgbClr val="FFFFFF"/>
                          </a:solidFill>
                          <a:latin typeface="Trebuchet MS" pitchFamily="34" charset="0"/>
                        </a:rPr>
                        <a:t>Twitter </a:t>
                      </a: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a:solidFill>
                            <a:srgbClr val="FFFFFF"/>
                          </a:solidFill>
                          <a:latin typeface="Trebuchet MS" pitchFamily="34" charset="0"/>
                        </a:rPr>
                        <a:t>% </a:t>
                      </a:r>
                      <a:r>
                        <a:rPr lang="en" sz="1400" b="1" u="none" strike="noStrike" cap="none" dirty="0" smtClean="0">
                          <a:solidFill>
                            <a:srgbClr val="FFFFFF"/>
                          </a:solidFill>
                          <a:latin typeface="Trebuchet MS" pitchFamily="34" charset="0"/>
                        </a:rPr>
                        <a:t>en Instagram</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a:solidFill>
                            <a:srgbClr val="FFFFFF"/>
                          </a:solidFill>
                          <a:latin typeface="Trebuchet MS" pitchFamily="34" charset="0"/>
                        </a:rPr>
                        <a:t>% </a:t>
                      </a:r>
                      <a:r>
                        <a:rPr lang="en" sz="1400" b="1" u="none" strike="noStrike" cap="none" dirty="0" smtClean="0">
                          <a:solidFill>
                            <a:srgbClr val="FFFFFF"/>
                          </a:solidFill>
                          <a:latin typeface="Trebuchet MS" pitchFamily="34" charset="0"/>
                        </a:rPr>
                        <a:t>en otras redes sociales</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extLst>
                  <a:ext uri="{0D108BD9-81ED-4DB2-BD59-A6C34878D82A}">
                    <a16:rowId xmlns:a16="http://schemas.microsoft.com/office/drawing/2014/main" xmlns="" val="10000"/>
                  </a:ext>
                </a:extLst>
              </a:tr>
              <a:tr h="469400">
                <a:tc>
                  <a:txBody>
                    <a:bodyPr/>
                    <a:lstStyle/>
                    <a:p>
                      <a:pPr marL="0" marR="0" lvl="0" indent="0" algn="l" rtl="0">
                        <a:spcBef>
                          <a:spcPts val="0"/>
                        </a:spcBef>
                        <a:buNone/>
                      </a:pPr>
                      <a:endParaRPr sz="1800" b="0" i="0" u="none" strike="noStrike" cap="none" dirty="0">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extLst>
                  <a:ext uri="{0D108BD9-81ED-4DB2-BD59-A6C34878D82A}">
                    <a16:rowId xmlns:a16="http://schemas.microsoft.com/office/drawing/2014/main" xmlns="" val="10001"/>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376224" y="4039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Conoce a tus competidores</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219" name="Shape 219"/>
          <p:cNvSpPr/>
          <p:nvPr/>
        </p:nvSpPr>
        <p:spPr>
          <a:xfrm>
            <a:off x="405200" y="1383997"/>
            <a:ext cx="8337299" cy="609601"/>
          </a:xfrm>
          <a:prstGeom prst="rect">
            <a:avLst/>
          </a:prstGeom>
          <a:noFill/>
          <a:ln>
            <a:noFill/>
          </a:ln>
        </p:spPr>
        <p:txBody>
          <a:bodyPr wrap="square" lIns="0" tIns="0" rIns="0" bIns="0" anchor="t" anchorCtr="0">
            <a:noAutofit/>
          </a:bodyPr>
          <a:lstStyle/>
          <a:p>
            <a:pPr marL="0" marR="0" lvl="0" indent="0" algn="l" rtl="0">
              <a:spcBef>
                <a:spcPts val="0"/>
              </a:spcBef>
              <a:buNone/>
            </a:pPr>
            <a:r>
              <a:rPr lang="en" sz="2000" b="0" i="0" u="none" strike="noStrike" cap="none" dirty="0" smtClean="0">
                <a:latin typeface="Trebuchet MS" pitchFamily="34" charset="0"/>
                <a:ea typeface="Open Sans"/>
                <a:cs typeface="Open Sans"/>
                <a:sym typeface="Open Sans"/>
              </a:rPr>
              <a:t>Investiga qué competidores están en redes sociales, qué hacen, cómo lo hacen, qué resultados de interacciones tienen (comentarios, Me gusta, número de seguidores, recomendaciones, etc.)</a:t>
            </a:r>
            <a:endParaRPr lang="en" sz="2000" b="0" i="0" u="none" strike="noStrike" cap="none" dirty="0">
              <a:latin typeface="Trebuchet MS" pitchFamily="34" charset="0"/>
              <a:ea typeface="Open Sans"/>
              <a:cs typeface="Open Sans"/>
              <a:sym typeface="Open Sans"/>
            </a:endParaRPr>
          </a:p>
        </p:txBody>
      </p:sp>
      <p:sp>
        <p:nvSpPr>
          <p:cNvPr id="220" name="Shape 220"/>
          <p:cNvSpPr/>
          <p:nvPr/>
        </p:nvSpPr>
        <p:spPr>
          <a:xfrm>
            <a:off x="1477629" y="2793522"/>
            <a:ext cx="7519201" cy="647701"/>
          </a:xfrm>
          <a:prstGeom prst="rect">
            <a:avLst/>
          </a:prstGeom>
          <a:noFill/>
          <a:ln>
            <a:noFill/>
          </a:ln>
        </p:spPr>
        <p:txBody>
          <a:bodyPr wrap="square" lIns="0" tIns="0" rIns="0" bIns="0" anchor="t" anchorCtr="0">
            <a:noAutofit/>
          </a:bodyPr>
          <a:lstStyle/>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Compara lo que ofrecen, las imágenes que comparten, el tono con el que hablan, etc. tus competidores en redes sociales y compáralos con los tuyos. </a:t>
            </a:r>
            <a:endParaRPr lang="en" sz="1400" b="0" i="0" u="none" strike="noStrike" cap="none" dirty="0">
              <a:latin typeface="Trebuchet MS" pitchFamily="34" charset="0"/>
              <a:ea typeface="Open Sans"/>
              <a:cs typeface="Open Sans"/>
              <a:sym typeface="Open Sans"/>
            </a:endParaRPr>
          </a:p>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Mira qué tipo de contenidos están creando y compartiendo tus competidores y con cuales de ellos los influencers están interactuando o cuales tienen mayor repercusión de: compartidos, me gusta, etc. </a:t>
            </a:r>
          </a:p>
          <a:p>
            <a:pPr marL="457200" marR="0" lvl="0" indent="-228600" algn="l" rtl="0">
              <a:spcBef>
                <a:spcPts val="0"/>
              </a:spcBef>
              <a:buClr>
                <a:srgbClr val="000000"/>
              </a:buClr>
              <a:buSzPts val="1400"/>
              <a:buFont typeface="Helvetica Neue"/>
              <a:buChar char="●"/>
            </a:pPr>
            <a:r>
              <a:rPr lang="en" dirty="0" smtClean="0">
                <a:latin typeface="Trebuchet MS" pitchFamily="34" charset="0"/>
                <a:ea typeface="Open Sans"/>
                <a:cs typeface="Open Sans"/>
                <a:sym typeface="Open Sans"/>
              </a:rPr>
              <a:t>Coge ideas de aquellas empresas o perfiles profesionales que te parezcan que lo están haciendo bien para aplicarlo a tu negocio.</a:t>
            </a:r>
            <a:endParaRPr lang="en" sz="1400" b="0" i="0" u="none" strike="noStrike" cap="none" dirty="0">
              <a:latin typeface="Trebuchet MS" pitchFamily="34" charset="0"/>
              <a:ea typeface="Open Sans"/>
              <a:cs typeface="Open Sans"/>
              <a:sym typeface="Open Sans"/>
            </a:endParaRPr>
          </a:p>
        </p:txBody>
      </p:sp>
      <p:sp>
        <p:nvSpPr>
          <p:cNvPr id="221" name="Shape 221"/>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
        <p:nvSpPr>
          <p:cNvPr id="223" name="Shape 223"/>
          <p:cNvSpPr/>
          <p:nvPr/>
        </p:nvSpPr>
        <p:spPr>
          <a:xfrm>
            <a:off x="373869" y="2504760"/>
            <a:ext cx="2408660" cy="1892301"/>
          </a:xfrm>
          <a:prstGeom prst="rect">
            <a:avLst/>
          </a:prstGeom>
          <a:noFill/>
          <a:ln>
            <a:noFill/>
          </a:ln>
        </p:spPr>
        <p:txBody>
          <a:bodyPr wrap="square" lIns="0" tIns="0" rIns="0" bIns="0" anchor="t" anchorCtr="0">
            <a:noAutofit/>
          </a:bodyPr>
          <a:lstStyle/>
          <a:p>
            <a:pPr marL="0" marR="0" lvl="0" indent="0" algn="l" rtl="0">
              <a:spcBef>
                <a:spcPts val="0"/>
              </a:spcBef>
              <a:buNone/>
            </a:pPr>
            <a:r>
              <a:rPr lang="en" sz="1400" b="1" i="0" u="none" strike="noStrike" cap="none" dirty="0" smtClean="0">
                <a:solidFill>
                  <a:srgbClr val="5FBEB9"/>
                </a:solidFill>
                <a:latin typeface="Trebuchet MS" pitchFamily="34" charset="0"/>
                <a:ea typeface="Open Sans"/>
                <a:cs typeface="Open Sans"/>
                <a:sym typeface="Open Sans"/>
              </a:rPr>
              <a:t>Algunos trucos:</a:t>
            </a:r>
            <a:endParaRPr lang="en" sz="1400" b="1"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p:txBody>
      </p:sp>
      <p:pic>
        <p:nvPicPr>
          <p:cNvPr id="9" name="8 Imagen" descr="Social-Media-Comunicacion.png"/>
          <p:cNvPicPr>
            <a:picLocks noChangeAspect="1"/>
          </p:cNvPicPr>
          <p:nvPr/>
        </p:nvPicPr>
        <p:blipFill>
          <a:blip r:embed="rId3"/>
          <a:stretch>
            <a:fillRect/>
          </a:stretch>
        </p:blipFill>
        <p:spPr>
          <a:xfrm>
            <a:off x="370461" y="2686535"/>
            <a:ext cx="1147053" cy="1101171"/>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376224" y="327750"/>
            <a:ext cx="8442302" cy="590399"/>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Conoce a tus competidores/as</a:t>
            </a:r>
            <a:endParaRPr lang="en" sz="2800" b="1" i="0" u="none" strike="noStrike" cap="none" dirty="0">
              <a:solidFill>
                <a:srgbClr val="5FBEB9"/>
              </a:solidFill>
              <a:latin typeface="Trebuchet MS" pitchFamily="34" charset="0"/>
              <a:ea typeface="Open Sans"/>
              <a:cs typeface="Open Sans"/>
              <a:sym typeface="Open Sans"/>
            </a:endParaRPr>
          </a:p>
        </p:txBody>
      </p:sp>
      <p:graphicFrame>
        <p:nvGraphicFramePr>
          <p:cNvPr id="229" name="Shape 229"/>
          <p:cNvGraphicFramePr/>
          <p:nvPr/>
        </p:nvGraphicFramePr>
        <p:xfrm>
          <a:off x="443562" y="853721"/>
          <a:ext cx="8301602" cy="3511045"/>
        </p:xfrm>
        <a:graphic>
          <a:graphicData uri="http://schemas.openxmlformats.org/drawingml/2006/table">
            <a:tbl>
              <a:tblPr>
                <a:noFill/>
                <a:tableStyleId>{E4B66AAE-FBE0-4026-B050-6F8E92C57FD6}</a:tableStyleId>
              </a:tblPr>
              <a:tblGrid>
                <a:gridCol w="1395531">
                  <a:extLst>
                    <a:ext uri="{9D8B030D-6E8A-4147-A177-3AD203B41FA5}">
                      <a16:colId xmlns:a16="http://schemas.microsoft.com/office/drawing/2014/main" xmlns="" val="20000"/>
                    </a:ext>
                  </a:extLst>
                </a:gridCol>
                <a:gridCol w="1804962">
                  <a:extLst>
                    <a:ext uri="{9D8B030D-6E8A-4147-A177-3AD203B41FA5}">
                      <a16:colId xmlns:a16="http://schemas.microsoft.com/office/drawing/2014/main" xmlns="" val="20001"/>
                    </a:ext>
                  </a:extLst>
                </a:gridCol>
                <a:gridCol w="1241180">
                  <a:extLst>
                    <a:ext uri="{9D8B030D-6E8A-4147-A177-3AD203B41FA5}">
                      <a16:colId xmlns:a16="http://schemas.microsoft.com/office/drawing/2014/main" xmlns="" val="20002"/>
                    </a:ext>
                  </a:extLst>
                </a:gridCol>
                <a:gridCol w="1475476">
                  <a:extLst>
                    <a:ext uri="{9D8B030D-6E8A-4147-A177-3AD203B41FA5}">
                      <a16:colId xmlns:a16="http://schemas.microsoft.com/office/drawing/2014/main" xmlns="" val="20003"/>
                    </a:ext>
                  </a:extLst>
                </a:gridCol>
                <a:gridCol w="2384453">
                  <a:extLst>
                    <a:ext uri="{9D8B030D-6E8A-4147-A177-3AD203B41FA5}">
                      <a16:colId xmlns:a16="http://schemas.microsoft.com/office/drawing/2014/main" xmlns="" val="20004"/>
                    </a:ext>
                  </a:extLst>
                </a:gridCol>
              </a:tblGrid>
              <a:tr h="991255">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Competidores</a:t>
                      </a:r>
                      <a:endParaRPr lang="en" sz="1400" b="1" u="none" strike="noStrike" cap="none" dirty="0">
                        <a:solidFill>
                          <a:srgbClr val="FFFFFF"/>
                        </a:solidFill>
                        <a:latin typeface="Trebuchet MS" pitchFamily="34" charset="0"/>
                      </a:endParaRPr>
                    </a:p>
                  </a:txBody>
                  <a:tcPr marL="42825" marR="42825" marT="42825" marB="42825" anchor="ctr">
                    <a:lnL w="9525"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tc>
                  <a:txBody>
                    <a:bodyPr/>
                    <a:lstStyle/>
                    <a:p>
                      <a:pPr marL="0" marR="0" lvl="0" indent="0" algn="ctr" rtl="0">
                        <a:spcBef>
                          <a:spcPts val="0"/>
                        </a:spcBef>
                        <a:buNone/>
                      </a:pPr>
                      <a:r>
                        <a:rPr lang="es-ES" sz="1400" b="1" u="none" strike="noStrike" cap="none" dirty="0" smtClean="0">
                          <a:solidFill>
                            <a:srgbClr val="FFFFFF"/>
                          </a:solidFill>
                          <a:latin typeface="Trebuchet MS" pitchFamily="34" charset="0"/>
                        </a:rPr>
                        <a:t>C</a:t>
                      </a:r>
                      <a:r>
                        <a:rPr lang="en" sz="1400" b="1" u="none" strike="noStrike" cap="none" dirty="0" smtClean="0">
                          <a:solidFill>
                            <a:srgbClr val="FFFFFF"/>
                          </a:solidFill>
                          <a:latin typeface="Trebuchet MS" pitchFamily="34" charset="0"/>
                        </a:rPr>
                        <a:t>anales de redes sociales(Facebook,</a:t>
                      </a:r>
                      <a:r>
                        <a:rPr lang="en" sz="1400" b="1" u="none" strike="noStrike" cap="none" baseline="0" dirty="0" smtClean="0">
                          <a:solidFill>
                            <a:srgbClr val="FFFFFF"/>
                          </a:solidFill>
                          <a:latin typeface="Trebuchet MS" pitchFamily="34" charset="0"/>
                        </a:rPr>
                        <a:t> Instagram, Twitter, Pinterest,...)</a:t>
                      </a:r>
                      <a:endParaRPr lang="en" dirty="0">
                        <a:solidFill>
                          <a:srgbClr val="FFFFFF"/>
                        </a:solidFill>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Fortalezas</a:t>
                      </a:r>
                      <a:endParaRPr lang="en" sz="1400" b="1" u="none" strike="noStrike" cap="none" dirty="0">
                        <a:solidFill>
                          <a:srgbClr val="FFFFFF"/>
                        </a:solidFill>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Debilidades</a:t>
                      </a:r>
                      <a:endParaRPr lang="en" sz="1400" b="1" u="none" strike="noStrike" cap="none" dirty="0">
                        <a:solidFill>
                          <a:srgbClr val="FFFFFF"/>
                        </a:solidFill>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Contenido</a:t>
                      </a:r>
                      <a:r>
                        <a:rPr lang="en" sz="1400" b="1" u="none" strike="noStrike" cap="none" baseline="0" dirty="0" smtClean="0">
                          <a:solidFill>
                            <a:srgbClr val="FFFFFF"/>
                          </a:solidFill>
                          <a:latin typeface="Trebuchet MS" pitchFamily="34" charset="0"/>
                        </a:rPr>
                        <a:t> bueno</a:t>
                      </a:r>
                      <a:r>
                        <a:rPr lang="en" sz="1400" b="1" u="none" strike="noStrike" cap="none" dirty="0" smtClean="0">
                          <a:solidFill>
                            <a:srgbClr val="FFFFFF"/>
                          </a:solidFill>
                          <a:latin typeface="Trebuchet MS" pitchFamily="34" charset="0"/>
                        </a:rPr>
                        <a:t> que han compartido</a:t>
                      </a:r>
                      <a:endParaRPr lang="en" sz="1400" b="1" u="none" strike="noStrike" cap="none" dirty="0">
                        <a:solidFill>
                          <a:srgbClr val="FFFFFF"/>
                        </a:solidFill>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extLst>
                  <a:ext uri="{0D108BD9-81ED-4DB2-BD59-A6C34878D82A}">
                    <a16:rowId xmlns:a16="http://schemas.microsoft.com/office/drawing/2014/main" xmlns="" val="10000"/>
                  </a:ext>
                </a:extLst>
              </a:tr>
              <a:tr h="347334">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1"/>
                  </a:ext>
                </a:extLst>
              </a:tr>
              <a:tr h="347334">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2"/>
                  </a:ext>
                </a:extLst>
              </a:tr>
              <a:tr h="350051">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3"/>
                  </a:ext>
                </a:extLst>
              </a:tr>
              <a:tr h="350051">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4"/>
                  </a:ext>
                </a:extLst>
              </a:tr>
              <a:tr h="350051">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5"/>
                  </a:ext>
                </a:extLst>
              </a:tr>
              <a:tr h="350051">
                <a:tc>
                  <a:txBody>
                    <a:bodyPr/>
                    <a:lstStyle/>
                    <a:p>
                      <a:pPr marL="0" marR="0" lvl="0" indent="0" algn="l" rtl="0">
                        <a:spcBef>
                          <a:spcPts val="0"/>
                        </a:spcBef>
                        <a:buNone/>
                      </a:pPr>
                      <a:endParaRPr sz="1800" b="0" i="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6"/>
                  </a:ext>
                </a:extLst>
              </a:tr>
              <a:tr h="350051">
                <a:tc>
                  <a:txBody>
                    <a:bodyPr/>
                    <a:lstStyle/>
                    <a:p>
                      <a:pPr marL="0" marR="0" lvl="0" indent="0" algn="l" rtl="0">
                        <a:spcBef>
                          <a:spcPts val="0"/>
                        </a:spcBef>
                        <a:buNone/>
                      </a:pPr>
                      <a:endParaRPr sz="1800" b="0" i="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7"/>
                  </a:ext>
                </a:extLst>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376224" y="4039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Auditoria del plan de acción</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236" name="Shape 236"/>
          <p:cNvSpPr/>
          <p:nvPr/>
        </p:nvSpPr>
        <p:spPr>
          <a:xfrm>
            <a:off x="399836" y="1389346"/>
            <a:ext cx="8337299" cy="609601"/>
          </a:xfrm>
          <a:prstGeom prst="rect">
            <a:avLst/>
          </a:prstGeom>
          <a:noFill/>
          <a:ln>
            <a:noFill/>
          </a:ln>
        </p:spPr>
        <p:txBody>
          <a:bodyPr wrap="square" lIns="0" tIns="0" rIns="0" bIns="0" anchor="t" anchorCtr="0">
            <a:noAutofit/>
          </a:bodyPr>
          <a:lstStyle/>
          <a:p>
            <a:pPr marL="0" marR="0" lvl="0" indent="0" algn="l" rtl="0">
              <a:spcBef>
                <a:spcPts val="0"/>
              </a:spcBef>
              <a:buNone/>
            </a:pPr>
            <a:r>
              <a:rPr lang="en" sz="2000" b="0" i="0" u="none" strike="noStrike" cap="none" dirty="0" smtClean="0">
                <a:latin typeface="Trebuchet MS" pitchFamily="34" charset="0"/>
                <a:ea typeface="Open Sans"/>
                <a:cs typeface="Open Sans"/>
                <a:sym typeface="Open Sans"/>
              </a:rPr>
              <a:t>Haz recomendaciones para optimizar tu presencia en redes sociales en la siguiente diapositiva</a:t>
            </a:r>
            <a:endParaRPr lang="en" sz="2000" b="0" i="0" u="none" strike="noStrike" cap="none" dirty="0">
              <a:latin typeface="Trebuchet MS" pitchFamily="34" charset="0"/>
              <a:ea typeface="Open Sans"/>
              <a:cs typeface="Open Sans"/>
              <a:sym typeface="Open Sans"/>
            </a:endParaRPr>
          </a:p>
        </p:txBody>
      </p:sp>
      <p:sp>
        <p:nvSpPr>
          <p:cNvPr id="237" name="Shape 237"/>
          <p:cNvSpPr/>
          <p:nvPr/>
        </p:nvSpPr>
        <p:spPr>
          <a:xfrm>
            <a:off x="1467483" y="3037549"/>
            <a:ext cx="7519201" cy="431801"/>
          </a:xfrm>
          <a:prstGeom prst="rect">
            <a:avLst/>
          </a:prstGeom>
          <a:noFill/>
          <a:ln>
            <a:noFill/>
          </a:ln>
        </p:spPr>
        <p:txBody>
          <a:bodyPr wrap="square" lIns="0" tIns="0" rIns="0" bIns="0" anchor="t" anchorCtr="0">
            <a:noAutofit/>
          </a:bodyPr>
          <a:lstStyle/>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Reporta cuentas que no son reales (fake)</a:t>
            </a:r>
            <a:endParaRPr lang="en" dirty="0">
              <a:latin typeface="Trebuchet MS" pitchFamily="34" charset="0"/>
              <a:ea typeface="Open Sans"/>
              <a:cs typeface="Open Sans"/>
              <a:sym typeface="Open Sans"/>
            </a:endParaRPr>
          </a:p>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Elimina las cuentas con spam</a:t>
            </a:r>
            <a:endParaRPr lang="en" sz="1400" b="0" i="0" u="none" strike="noStrike" cap="none" dirty="0">
              <a:latin typeface="Trebuchet MS" pitchFamily="34" charset="0"/>
              <a:ea typeface="Open Sans"/>
              <a:cs typeface="Open Sans"/>
              <a:sym typeface="Open Sans"/>
            </a:endParaRPr>
          </a:p>
        </p:txBody>
      </p:sp>
      <p:sp>
        <p:nvSpPr>
          <p:cNvPr id="238" name="Shape 238"/>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
        <p:nvSpPr>
          <p:cNvPr id="9" name="Shape 223"/>
          <p:cNvSpPr/>
          <p:nvPr/>
        </p:nvSpPr>
        <p:spPr>
          <a:xfrm>
            <a:off x="373869" y="2504760"/>
            <a:ext cx="2408660" cy="1892301"/>
          </a:xfrm>
          <a:prstGeom prst="rect">
            <a:avLst/>
          </a:prstGeom>
          <a:noFill/>
          <a:ln>
            <a:noFill/>
          </a:ln>
        </p:spPr>
        <p:txBody>
          <a:bodyPr wrap="square" lIns="0" tIns="0" rIns="0" bIns="0" anchor="t" anchorCtr="0">
            <a:noAutofit/>
          </a:bodyPr>
          <a:lstStyle/>
          <a:p>
            <a:pPr marL="0" marR="0" lvl="0" indent="0" algn="l" rtl="0">
              <a:spcBef>
                <a:spcPts val="0"/>
              </a:spcBef>
              <a:buNone/>
            </a:pPr>
            <a:r>
              <a:rPr lang="en" sz="1400" b="1" i="0" u="none" strike="noStrike" cap="none" dirty="0" smtClean="0">
                <a:solidFill>
                  <a:srgbClr val="5FBEB9"/>
                </a:solidFill>
                <a:latin typeface="Trebuchet MS" pitchFamily="34" charset="0"/>
                <a:ea typeface="Open Sans"/>
                <a:cs typeface="Open Sans"/>
                <a:sym typeface="Open Sans"/>
              </a:rPr>
              <a:t>Algunos trucos:</a:t>
            </a:r>
            <a:endParaRPr lang="en" sz="1400" b="1"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p:txBody>
      </p:sp>
      <p:pic>
        <p:nvPicPr>
          <p:cNvPr id="11" name="10 Imagen" descr="Social-Media-Comunicacion.png"/>
          <p:cNvPicPr>
            <a:picLocks noChangeAspect="1"/>
          </p:cNvPicPr>
          <p:nvPr/>
        </p:nvPicPr>
        <p:blipFill>
          <a:blip r:embed="rId3"/>
          <a:stretch>
            <a:fillRect/>
          </a:stretch>
        </p:blipFill>
        <p:spPr>
          <a:xfrm>
            <a:off x="370461" y="2686535"/>
            <a:ext cx="1147053" cy="110117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Shape 245"/>
          <p:cNvPicPr preferRelativeResize="0"/>
          <p:nvPr/>
        </p:nvPicPr>
        <p:blipFill rotWithShape="1">
          <a:blip r:embed="rId3">
            <a:alphaModFix amt="50000"/>
          </a:blip>
          <a:srcRect/>
          <a:stretch/>
        </p:blipFill>
        <p:spPr>
          <a:xfrm>
            <a:off x="1000125" y="684988"/>
            <a:ext cx="7143750" cy="4762500"/>
          </a:xfrm>
          <a:prstGeom prst="rect">
            <a:avLst/>
          </a:prstGeom>
          <a:noFill/>
          <a:ln>
            <a:noFill/>
          </a:ln>
        </p:spPr>
      </p:pic>
      <p:sp>
        <p:nvSpPr>
          <p:cNvPr id="248" name="Shape 248"/>
          <p:cNvSpPr/>
          <p:nvPr/>
        </p:nvSpPr>
        <p:spPr>
          <a:xfrm>
            <a:off x="384123" y="801957"/>
            <a:ext cx="8337299" cy="3526846"/>
          </a:xfrm>
          <a:prstGeom prst="rect">
            <a:avLst/>
          </a:prstGeom>
          <a:noFill/>
          <a:ln>
            <a:noFill/>
          </a:ln>
        </p:spPr>
        <p:txBody>
          <a:bodyPr wrap="square" lIns="0" tIns="0" rIns="0" bIns="0" anchor="t" anchorCtr="0">
            <a:noAutofit/>
          </a:bodyPr>
          <a:lstStyle/>
          <a:p>
            <a:pPr marL="609600" marR="0" lvl="0" indent="-508000" algn="l" rtl="0">
              <a:spcBef>
                <a:spcPts val="0"/>
              </a:spcBef>
              <a:buSzPts val="2000"/>
            </a:pPr>
            <a:r>
              <a:rPr lang="en" sz="1800" b="0" i="0" u="none" strike="noStrike" cap="none" dirty="0" smtClean="0">
                <a:latin typeface="Trebuchet MS" pitchFamily="34" charset="0"/>
                <a:ea typeface="Open Sans"/>
                <a:cs typeface="Open Sans"/>
                <a:sym typeface="Open Sans"/>
              </a:rPr>
              <a:t>1.    </a:t>
            </a:r>
            <a:r>
              <a:rPr lang="en" sz="1600" b="0" i="0" u="none" strike="noStrike" cap="none" dirty="0" smtClean="0">
                <a:latin typeface="Trebuchet MS" pitchFamily="34" charset="0"/>
                <a:ea typeface="Open Sans"/>
                <a:cs typeface="Open Sans"/>
                <a:sym typeface="Open Sans"/>
              </a:rPr>
              <a:t>Consideraré consolidar las siguientes cuentas en redes sociales para simplificar mi presencia online:</a:t>
            </a:r>
            <a:endParaRPr lang="en" sz="1600" b="0" i="0" u="none" strike="noStrike" cap="none" dirty="0">
              <a:latin typeface="Trebuchet MS" pitchFamily="34" charset="0"/>
              <a:ea typeface="Open Sans"/>
              <a:cs typeface="Open Sans"/>
              <a:sym typeface="Open Sans"/>
            </a:endParaRPr>
          </a:p>
          <a:p>
            <a:pPr marL="609600" lvl="2" indent="-508000">
              <a:buSzPts val="2000"/>
              <a:buFont typeface="Arial" pitchFamily="34" charset="0"/>
              <a:buChar char="•"/>
            </a:pPr>
            <a:r>
              <a:rPr lang="en" sz="1600" dirty="0" smtClean="0">
                <a:solidFill>
                  <a:srgbClr val="5FBEB9"/>
                </a:solidFill>
                <a:latin typeface="Trebuchet MS" pitchFamily="34" charset="0"/>
                <a:ea typeface="Open Sans"/>
                <a:cs typeface="Open Sans"/>
                <a:sym typeface="Open Sans"/>
              </a:rPr>
              <a:t>............</a:t>
            </a:r>
          </a:p>
          <a:p>
            <a:pPr marL="609600" lvl="2" indent="-508000">
              <a:buSzPts val="2000"/>
              <a:buFont typeface="Arial" pitchFamily="34" charset="0"/>
              <a:buChar char="•"/>
            </a:pPr>
            <a:r>
              <a:rPr lang="en" sz="1600" dirty="0" smtClean="0">
                <a:solidFill>
                  <a:srgbClr val="5FBEB9"/>
                </a:solidFill>
                <a:latin typeface="Trebuchet MS" pitchFamily="34" charset="0"/>
                <a:ea typeface="Open Sans"/>
                <a:cs typeface="Open Sans"/>
                <a:sym typeface="Open Sans"/>
              </a:rPr>
              <a:t>............</a:t>
            </a:r>
          </a:p>
          <a:p>
            <a:pPr marL="609600" lvl="2" indent="-508000">
              <a:buSzPts val="2000"/>
              <a:buFont typeface="Arial" pitchFamily="34" charset="0"/>
              <a:buChar char="•"/>
            </a:pPr>
            <a:r>
              <a:rPr lang="en" sz="1600" dirty="0" smtClean="0">
                <a:solidFill>
                  <a:srgbClr val="5FBEB9"/>
                </a:solidFill>
                <a:latin typeface="Trebuchet MS" pitchFamily="34" charset="0"/>
                <a:ea typeface="Open Sans"/>
                <a:cs typeface="Open Sans"/>
                <a:sym typeface="Open Sans"/>
              </a:rPr>
              <a:t>............</a:t>
            </a:r>
            <a:endParaRPr sz="1600" b="0" i="0" u="none" strike="noStrike" cap="none" dirty="0">
              <a:latin typeface="Trebuchet MS" pitchFamily="34" charset="0"/>
              <a:ea typeface="Open Sans"/>
              <a:cs typeface="Open Sans"/>
              <a:sym typeface="Open Sans"/>
            </a:endParaRPr>
          </a:p>
          <a:p>
            <a:pPr marL="0" marR="0" lvl="0" indent="101600" algn="l" rtl="0">
              <a:spcBef>
                <a:spcPts val="0"/>
              </a:spcBef>
              <a:buNone/>
            </a:pPr>
            <a:endParaRPr sz="1600" b="0" i="0" u="none" strike="noStrike" cap="none" dirty="0">
              <a:latin typeface="Trebuchet MS" pitchFamily="34" charset="0"/>
              <a:ea typeface="Open Sans"/>
              <a:cs typeface="Open Sans"/>
              <a:sym typeface="Open Sans"/>
            </a:endParaRPr>
          </a:p>
          <a:p>
            <a:pPr marL="609600" marR="0" lvl="0" indent="-508000" algn="l" rtl="0">
              <a:spcBef>
                <a:spcPts val="0"/>
              </a:spcBef>
              <a:buSzPts val="2000"/>
              <a:buFont typeface="+mj-lt"/>
              <a:buAutoNum type="arabicPeriod" startAt="2"/>
            </a:pPr>
            <a:r>
              <a:rPr lang="en" sz="1600" b="0" i="0" u="none" strike="noStrike" cap="none" dirty="0" smtClean="0">
                <a:latin typeface="Trebuchet MS" pitchFamily="34" charset="0"/>
                <a:ea typeface="Open Sans"/>
                <a:cs typeface="Open Sans"/>
                <a:sym typeface="Open Sans"/>
              </a:rPr>
              <a:t>El análisis de mis competidores es y los huecos en mi presencia online basados en la encuesta a mi audiencia es:</a:t>
            </a:r>
            <a:endParaRPr lang="en" sz="1600" b="0" i="0" u="none" strike="noStrike" cap="none" dirty="0">
              <a:latin typeface="Trebuchet MS" pitchFamily="34" charset="0"/>
              <a:ea typeface="Open Sans"/>
              <a:cs typeface="Open Sans"/>
              <a:sym typeface="Open Sans"/>
            </a:endParaRPr>
          </a:p>
          <a:p>
            <a:pPr marL="0" marR="0" lvl="0" indent="101600" algn="l" rtl="0">
              <a:spcBef>
                <a:spcPts val="0"/>
              </a:spcBef>
              <a:buNone/>
            </a:pPr>
            <a:endParaRPr sz="1600" b="0" i="0" u="none" strike="noStrike" cap="none" dirty="0">
              <a:latin typeface="Trebuchet MS" pitchFamily="34" charset="0"/>
              <a:ea typeface="Open Sans"/>
              <a:cs typeface="Open Sans"/>
              <a:sym typeface="Open Sans"/>
            </a:endParaRPr>
          </a:p>
          <a:p>
            <a:pPr marL="0" marR="0" lvl="0" indent="101600" algn="l" rtl="0">
              <a:spcBef>
                <a:spcPts val="0"/>
              </a:spcBef>
              <a:buNone/>
            </a:pPr>
            <a:endParaRPr sz="1600" b="0" i="0" u="none" strike="noStrike" cap="none" dirty="0">
              <a:latin typeface="Trebuchet MS" pitchFamily="34" charset="0"/>
              <a:ea typeface="Open Sans"/>
              <a:cs typeface="Open Sans"/>
              <a:sym typeface="Open Sans"/>
            </a:endParaRPr>
          </a:p>
          <a:p>
            <a:pPr marL="609600" marR="0" lvl="0" indent="-508000" algn="l" rtl="0">
              <a:spcBef>
                <a:spcPts val="0"/>
              </a:spcBef>
              <a:buSzPts val="2000"/>
              <a:buFont typeface="+mj-lt"/>
              <a:buAutoNum type="arabicPeriod" startAt="3"/>
            </a:pPr>
            <a:r>
              <a:rPr lang="en" sz="1600" b="0" i="0" u="none" strike="noStrike" cap="none" dirty="0" smtClean="0">
                <a:latin typeface="Trebuchet MS" pitchFamily="34" charset="0"/>
                <a:ea typeface="Open Sans"/>
                <a:cs typeface="Open Sans"/>
                <a:sym typeface="Open Sans"/>
              </a:rPr>
              <a:t>Las acciones clave que he aprendido de </a:t>
            </a:r>
            <a:r>
              <a:rPr lang="en" sz="1600" b="1" i="0" u="none" strike="noStrike" cap="none" dirty="0" smtClean="0">
                <a:solidFill>
                  <a:srgbClr val="5FBEB9"/>
                </a:solidFill>
                <a:latin typeface="Trebuchet MS" pitchFamily="34" charset="0"/>
                <a:ea typeface="Open Sans"/>
                <a:cs typeface="Open Sans"/>
                <a:sym typeface="Open Sans"/>
              </a:rPr>
              <a:t>mi competencia</a:t>
            </a:r>
            <a:r>
              <a:rPr lang="en" sz="1600" b="0" i="0" u="none" strike="noStrike" cap="none" dirty="0" smtClean="0">
                <a:latin typeface="Trebuchet MS" pitchFamily="34" charset="0"/>
                <a:ea typeface="Open Sans"/>
                <a:cs typeface="Open Sans"/>
                <a:sym typeface="Open Sans"/>
              </a:rPr>
              <a:t> para aplicar en mi empresa son:</a:t>
            </a:r>
            <a:endParaRPr lang="en" sz="1600" b="0" i="0" u="none" strike="noStrike" cap="none" dirty="0">
              <a:latin typeface="Trebuchet MS" pitchFamily="34" charset="0"/>
              <a:ea typeface="Open Sans"/>
              <a:cs typeface="Open Sans"/>
              <a:sym typeface="Open Sans"/>
            </a:endParaRPr>
          </a:p>
        </p:txBody>
      </p:sp>
      <p:sp>
        <p:nvSpPr>
          <p:cNvPr id="6" name="Shape 235"/>
          <p:cNvSpPr txBox="1">
            <a:spLocks/>
          </p:cNvSpPr>
          <p:nvPr/>
        </p:nvSpPr>
        <p:spPr>
          <a:xfrm>
            <a:off x="277902" y="267134"/>
            <a:ext cx="8442302" cy="566401"/>
          </a:xfrm>
          <a:prstGeom prst="rect">
            <a:avLst/>
          </a:prstGeom>
          <a:noFill/>
          <a:ln>
            <a:noFill/>
          </a:ln>
        </p:spPr>
        <p:txBody>
          <a:bodyPr wrap="square" lIns="0" tIns="0" rIns="0" bIns="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400"/>
              <a:buFont typeface="Arial"/>
              <a:buNone/>
              <a:tabLst/>
              <a:defRPr/>
            </a:pPr>
            <a:r>
              <a:rPr lang="en" sz="2800" b="1" dirty="0" smtClean="0">
                <a:solidFill>
                  <a:srgbClr val="5FBEB9"/>
                </a:solidFill>
                <a:latin typeface="Trebuchet MS" pitchFamily="34" charset="0"/>
                <a:ea typeface="Open Sans"/>
                <a:cs typeface="Open Sans"/>
                <a:sym typeface="Open Sans"/>
              </a:rPr>
              <a:t>Resultado de la </a:t>
            </a:r>
            <a:r>
              <a:rPr kumimoji="0" lang="en" sz="2800" b="1" i="0" u="none" strike="noStrike" kern="0" cap="none" spc="0" normalizeH="0" baseline="0" noProof="0" dirty="0" smtClean="0">
                <a:ln>
                  <a:noFill/>
                </a:ln>
                <a:solidFill>
                  <a:srgbClr val="5FBEB9"/>
                </a:solidFill>
                <a:effectLst/>
                <a:uLnTx/>
                <a:uFillTx/>
                <a:latin typeface="Trebuchet MS" pitchFamily="34" charset="0"/>
                <a:ea typeface="Open Sans"/>
                <a:cs typeface="Open Sans"/>
                <a:sym typeface="Open Sans"/>
              </a:rPr>
              <a:t>Auditoria del plan de acción</a:t>
            </a:r>
            <a:endParaRPr kumimoji="0" lang="en" sz="2800" b="1" i="0" u="none" strike="noStrike" kern="0" cap="none" spc="0" normalizeH="0" baseline="0" noProof="0" dirty="0">
              <a:ln>
                <a:noFill/>
              </a:ln>
              <a:solidFill>
                <a:srgbClr val="5FBEB9"/>
              </a:solidFill>
              <a:effectLst/>
              <a:uLnTx/>
              <a:uFillTx/>
              <a:latin typeface="Trebuchet MS" pitchFamily="34" charset="0"/>
              <a:ea typeface="Open Sans"/>
              <a:cs typeface="Open Sans"/>
              <a:sym typeface="Open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body" idx="1"/>
          </p:nvPr>
        </p:nvSpPr>
        <p:spPr>
          <a:xfrm>
            <a:off x="376224" y="4801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Desarrolla una Estrategia de Contenido</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254" name="Shape 254"/>
          <p:cNvSpPr/>
          <p:nvPr/>
        </p:nvSpPr>
        <p:spPr>
          <a:xfrm>
            <a:off x="405200" y="1300856"/>
            <a:ext cx="8443832" cy="350963"/>
          </a:xfrm>
          <a:prstGeom prst="rect">
            <a:avLst/>
          </a:prstGeom>
          <a:noFill/>
          <a:ln>
            <a:noFill/>
          </a:ln>
        </p:spPr>
        <p:txBody>
          <a:bodyPr wrap="square" lIns="0" tIns="0" rIns="0" bIns="0" anchor="t" anchorCtr="0">
            <a:noAutofit/>
          </a:bodyPr>
          <a:lstStyle/>
          <a:p>
            <a:pPr marL="0" marR="0" lvl="0" indent="0" algn="l" rtl="0">
              <a:spcBef>
                <a:spcPts val="0"/>
              </a:spcBef>
              <a:buNone/>
            </a:pPr>
            <a:r>
              <a:rPr lang="en" sz="2000" b="0" i="0" u="none" strike="noStrike" cap="none" dirty="0" smtClean="0">
                <a:latin typeface="Trebuchet MS" pitchFamily="34" charset="0"/>
                <a:ea typeface="Open Sans"/>
                <a:cs typeface="Open Sans"/>
                <a:sym typeface="Open Sans"/>
              </a:rPr>
              <a:t>Determina contenido mixto en las siguientes dos hojas de la presentación. </a:t>
            </a:r>
            <a:endParaRPr lang="en" sz="2000" b="0" i="0" u="none" strike="noStrike" cap="none" dirty="0">
              <a:latin typeface="Trebuchet MS" pitchFamily="34" charset="0"/>
              <a:ea typeface="Open Sans"/>
              <a:cs typeface="Open Sans"/>
              <a:sym typeface="Open Sans"/>
            </a:endParaRPr>
          </a:p>
        </p:txBody>
      </p:sp>
      <p:sp>
        <p:nvSpPr>
          <p:cNvPr id="255" name="Shape 255"/>
          <p:cNvSpPr/>
          <p:nvPr/>
        </p:nvSpPr>
        <p:spPr>
          <a:xfrm>
            <a:off x="1693627" y="2388301"/>
            <a:ext cx="6874500" cy="2387983"/>
          </a:xfrm>
          <a:prstGeom prst="rect">
            <a:avLst/>
          </a:prstGeom>
          <a:noFill/>
          <a:ln>
            <a:noFill/>
          </a:ln>
        </p:spPr>
        <p:txBody>
          <a:bodyPr wrap="square" lIns="0" tIns="0" rIns="0" bIns="0" anchor="t" anchorCtr="0">
            <a:noAutofit/>
          </a:bodyPr>
          <a:lstStyle/>
          <a:p>
            <a:pPr marL="457200" marR="0" lvl="0" indent="-317500" algn="l" rtl="0">
              <a:spcBef>
                <a:spcPts val="0"/>
              </a:spcBef>
              <a:spcAft>
                <a:spcPts val="0"/>
              </a:spcAft>
              <a:buSzPts val="1400"/>
              <a:buFont typeface="Open Sans"/>
              <a:buChar char="●"/>
            </a:pPr>
            <a:r>
              <a:rPr lang="en" sz="1400" b="0" i="0" u="none" strike="noStrike" cap="none" dirty="0" smtClean="0">
                <a:latin typeface="Trebuchet MS" pitchFamily="34" charset="0"/>
                <a:ea typeface="Open Sans"/>
                <a:cs typeface="Open Sans"/>
                <a:sym typeface="Open Sans"/>
              </a:rPr>
              <a:t>Usa esta Regla del tercio en Redes Sociales:</a:t>
            </a:r>
            <a:endParaRPr lang="en" sz="1400" b="0" i="0" u="none" strike="noStrike" cap="none" dirty="0">
              <a:latin typeface="Trebuchet MS" pitchFamily="34" charset="0"/>
              <a:ea typeface="Open Sans"/>
              <a:cs typeface="Open Sans"/>
              <a:sym typeface="Open Sans"/>
            </a:endParaRPr>
          </a:p>
          <a:p>
            <a:pPr marL="914400" marR="0" lvl="1" indent="-228600" algn="l" rtl="0">
              <a:spcBef>
                <a:spcPts val="0"/>
              </a:spcBef>
              <a:buClr>
                <a:srgbClr val="000000"/>
              </a:buClr>
              <a:buSzPts val="1400"/>
              <a:buFont typeface="Helvetica Neue"/>
              <a:buChar char="○"/>
            </a:pPr>
            <a:r>
              <a:rPr lang="en" sz="1400" b="0" i="0" u="none" strike="noStrike" cap="none" dirty="0">
                <a:latin typeface="Trebuchet MS" pitchFamily="34" charset="0"/>
                <a:ea typeface="Open Sans"/>
                <a:cs typeface="Open Sans"/>
                <a:sym typeface="Open Sans"/>
              </a:rPr>
              <a:t>⅓ </a:t>
            </a:r>
            <a:r>
              <a:rPr lang="en" sz="1400" b="0" i="0" u="none" strike="noStrike" cap="none" dirty="0" smtClean="0">
                <a:latin typeface="Trebuchet MS" pitchFamily="34" charset="0"/>
                <a:ea typeface="Open Sans"/>
                <a:cs typeface="Open Sans"/>
                <a:sym typeface="Open Sans"/>
              </a:rPr>
              <a:t>del contenido promociona tu negocio y convierte la audiencia en leads u oportunidades de convertirse en clientes.o</a:t>
            </a:r>
            <a:endParaRPr lang="en" sz="1400" b="0" i="0" u="none" strike="noStrike" cap="none" dirty="0">
              <a:latin typeface="Trebuchet MS" pitchFamily="34" charset="0"/>
              <a:ea typeface="Open Sans"/>
              <a:cs typeface="Open Sans"/>
              <a:sym typeface="Open Sans"/>
            </a:endParaRPr>
          </a:p>
          <a:p>
            <a:pPr marL="914400" marR="0" lvl="1" indent="-228600" algn="l" rtl="0">
              <a:spcBef>
                <a:spcPts val="0"/>
              </a:spcBef>
              <a:buClr>
                <a:srgbClr val="000000"/>
              </a:buClr>
              <a:buSzPts val="1400"/>
              <a:buFont typeface="Helvetica Neue"/>
              <a:buChar char="○"/>
            </a:pPr>
            <a:r>
              <a:rPr lang="en" sz="1400" b="0" i="0" u="none" strike="noStrike" cap="none" dirty="0">
                <a:latin typeface="Trebuchet MS" pitchFamily="34" charset="0"/>
                <a:ea typeface="Open Sans"/>
                <a:cs typeface="Open Sans"/>
                <a:sym typeface="Open Sans"/>
              </a:rPr>
              <a:t>⅓ </a:t>
            </a:r>
            <a:r>
              <a:rPr lang="en" sz="1400" b="0" i="0" u="none" strike="noStrike" cap="none" dirty="0" smtClean="0">
                <a:latin typeface="Trebuchet MS" pitchFamily="34" charset="0"/>
                <a:ea typeface="Open Sans"/>
                <a:cs typeface="Open Sans"/>
                <a:sym typeface="Open Sans"/>
              </a:rPr>
              <a:t>del contenido comparte ideas e historias sobre tu negocio, </a:t>
            </a:r>
            <a:r>
              <a:rPr lang="en" sz="1400" b="0" i="0" u="none" strike="noStrike" cap="none" dirty="0" smtClean="0">
                <a:latin typeface="Trebuchet MS" pitchFamily="34" charset="0"/>
                <a:ea typeface="Open Sans"/>
                <a:cs typeface="Open Sans"/>
                <a:sym typeface="Open Sans"/>
              </a:rPr>
              <a:t>equipo</a:t>
            </a:r>
            <a:endParaRPr lang="en" sz="1400" b="0" i="0" u="none" strike="noStrike" cap="none" dirty="0">
              <a:latin typeface="Trebuchet MS" pitchFamily="34" charset="0"/>
              <a:ea typeface="Open Sans"/>
              <a:cs typeface="Open Sans"/>
              <a:sym typeface="Open Sans"/>
            </a:endParaRPr>
          </a:p>
          <a:p>
            <a:pPr marL="914400" marR="0" lvl="1" indent="-228600" algn="l" rtl="0">
              <a:spcBef>
                <a:spcPts val="0"/>
              </a:spcBef>
              <a:buClr>
                <a:srgbClr val="000000"/>
              </a:buClr>
              <a:buSzPts val="1400"/>
              <a:buFont typeface="Helvetica Neue"/>
              <a:buChar char="○"/>
            </a:pPr>
            <a:r>
              <a:rPr lang="en" sz="1400" b="0" i="0" u="none" strike="noStrike" cap="none" dirty="0">
                <a:latin typeface="Trebuchet MS" pitchFamily="34" charset="0"/>
                <a:ea typeface="Open Sans"/>
                <a:cs typeface="Open Sans"/>
                <a:sym typeface="Open Sans"/>
              </a:rPr>
              <a:t>⅓ </a:t>
            </a:r>
            <a:r>
              <a:rPr lang="en" dirty="0" smtClean="0">
                <a:latin typeface="Trebuchet MS" pitchFamily="34" charset="0"/>
                <a:ea typeface="Open Sans"/>
                <a:cs typeface="Open Sans"/>
                <a:sym typeface="Open Sans"/>
              </a:rPr>
              <a:t>es contenido original de tu marca: de tu equipo, contenido propio, imágenes propias, noticias propias, etc.</a:t>
            </a:r>
          </a:p>
          <a:p>
            <a:pPr marL="914400" marR="0" lvl="1" indent="-228600" algn="l" rtl="0">
              <a:spcBef>
                <a:spcPts val="0"/>
              </a:spcBef>
              <a:buClr>
                <a:srgbClr val="000000"/>
              </a:buClr>
              <a:buSzPts val="1400"/>
            </a:pPr>
            <a:endParaRPr lang="en" sz="1400" b="0" i="0" u="none" strike="noStrike" cap="none" dirty="0">
              <a:latin typeface="Trebuchet MS" pitchFamily="34" charset="0"/>
              <a:ea typeface="Open Sans"/>
              <a:cs typeface="Open Sans"/>
              <a:sym typeface="Open Sans"/>
            </a:endParaRPr>
          </a:p>
        </p:txBody>
      </p:sp>
      <p:sp>
        <p:nvSpPr>
          <p:cNvPr id="256" name="Shape 256"/>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
        <p:nvSpPr>
          <p:cNvPr id="9" name="Shape 223"/>
          <p:cNvSpPr/>
          <p:nvPr/>
        </p:nvSpPr>
        <p:spPr>
          <a:xfrm>
            <a:off x="373869" y="2062320"/>
            <a:ext cx="2408660" cy="1892301"/>
          </a:xfrm>
          <a:prstGeom prst="rect">
            <a:avLst/>
          </a:prstGeom>
          <a:noFill/>
          <a:ln>
            <a:noFill/>
          </a:ln>
        </p:spPr>
        <p:txBody>
          <a:bodyPr wrap="square" lIns="0" tIns="0" rIns="0" bIns="0" anchor="t" anchorCtr="0">
            <a:noAutofit/>
          </a:bodyPr>
          <a:lstStyle/>
          <a:p>
            <a:pPr marL="0" marR="0" lvl="0" indent="0" algn="l" rtl="0">
              <a:spcBef>
                <a:spcPts val="0"/>
              </a:spcBef>
              <a:buNone/>
            </a:pPr>
            <a:r>
              <a:rPr lang="en" sz="1400" b="1" i="0" u="none" strike="noStrike" cap="none" dirty="0" smtClean="0">
                <a:solidFill>
                  <a:srgbClr val="5FBEB9"/>
                </a:solidFill>
                <a:latin typeface="Trebuchet MS" pitchFamily="34" charset="0"/>
                <a:ea typeface="Open Sans"/>
                <a:cs typeface="Open Sans"/>
                <a:sym typeface="Open Sans"/>
              </a:rPr>
              <a:t>Algunos trucos:</a:t>
            </a:r>
            <a:endParaRPr lang="en" sz="1400" b="1"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p:txBody>
      </p:sp>
      <p:pic>
        <p:nvPicPr>
          <p:cNvPr id="10" name="9 Imagen" descr="Social-Media-Comunicacion.png"/>
          <p:cNvPicPr>
            <a:picLocks noChangeAspect="1"/>
          </p:cNvPicPr>
          <p:nvPr/>
        </p:nvPicPr>
        <p:blipFill>
          <a:blip r:embed="rId3"/>
          <a:stretch>
            <a:fillRect/>
          </a:stretch>
        </p:blipFill>
        <p:spPr>
          <a:xfrm>
            <a:off x="302367" y="2375250"/>
            <a:ext cx="1147053" cy="110117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Shape 263"/>
          <p:cNvPicPr preferRelativeResize="0"/>
          <p:nvPr/>
        </p:nvPicPr>
        <p:blipFill rotWithShape="1">
          <a:blip r:embed="rId3">
            <a:alphaModFix amt="50000"/>
          </a:blip>
          <a:srcRect/>
          <a:stretch/>
        </p:blipFill>
        <p:spPr>
          <a:xfrm>
            <a:off x="1000125" y="684988"/>
            <a:ext cx="7143750" cy="4762500"/>
          </a:xfrm>
          <a:prstGeom prst="rect">
            <a:avLst/>
          </a:prstGeom>
          <a:noFill/>
          <a:ln>
            <a:noFill/>
          </a:ln>
        </p:spPr>
      </p:pic>
      <p:sp>
        <p:nvSpPr>
          <p:cNvPr id="265" name="Shape 265"/>
          <p:cNvSpPr/>
          <p:nvPr/>
        </p:nvSpPr>
        <p:spPr>
          <a:xfrm>
            <a:off x="318376" y="992018"/>
            <a:ext cx="8337299" cy="3627993"/>
          </a:xfrm>
          <a:prstGeom prst="rect">
            <a:avLst/>
          </a:prstGeom>
          <a:noFill/>
          <a:ln>
            <a:noFill/>
          </a:ln>
        </p:spPr>
        <p:txBody>
          <a:bodyPr wrap="square" lIns="0" tIns="0" rIns="0" bIns="0" anchor="t" anchorCtr="0">
            <a:noAutofit/>
          </a:bodyPr>
          <a:lstStyle/>
          <a:p>
            <a:pPr marL="609600" marR="0" lvl="0" indent="-508000" algn="l" rtl="0">
              <a:spcBef>
                <a:spcPts val="0"/>
              </a:spcBef>
              <a:buSzPts val="2000"/>
              <a:buFont typeface="Helvetica Neue"/>
              <a:buAutoNum type="arabicPeriod"/>
            </a:pPr>
            <a:r>
              <a:rPr lang="en" sz="1800" b="0" i="0" u="none" strike="noStrike" cap="none" dirty="0" smtClean="0">
                <a:latin typeface="Trebuchet MS" pitchFamily="34" charset="0"/>
                <a:ea typeface="Open Sans"/>
                <a:cs typeface="Open Sans"/>
                <a:sym typeface="Open Sans"/>
              </a:rPr>
              <a:t>El tipo de contenido original que vas a crear y compartir en redes sociales:</a:t>
            </a:r>
          </a:p>
          <a:p>
            <a:pPr marL="609600" lvl="2" indent="-508000">
              <a:buSzPts val="2000"/>
              <a:buFont typeface="Arial" pitchFamily="34" charset="0"/>
              <a:buChar char="•"/>
            </a:pPr>
            <a:r>
              <a:rPr lang="en" sz="1800" dirty="0" smtClean="0">
                <a:solidFill>
                  <a:srgbClr val="5FBEB9"/>
                </a:solidFill>
                <a:latin typeface="Trebuchet MS" pitchFamily="34" charset="0"/>
                <a:ea typeface="Open Sans"/>
                <a:cs typeface="Open Sans"/>
                <a:sym typeface="Open Sans"/>
              </a:rPr>
              <a:t>............</a:t>
            </a:r>
          </a:p>
          <a:p>
            <a:pPr marL="609600" lvl="2" indent="-508000">
              <a:buSzPts val="2000"/>
              <a:buFont typeface="Arial" pitchFamily="34" charset="0"/>
              <a:buChar char="•"/>
            </a:pPr>
            <a:r>
              <a:rPr lang="en" sz="1800" b="0" i="0" u="none" strike="noStrike" cap="none" dirty="0" smtClean="0">
                <a:solidFill>
                  <a:srgbClr val="5FBEB9"/>
                </a:solidFill>
                <a:latin typeface="Trebuchet MS" pitchFamily="34" charset="0"/>
                <a:ea typeface="Open Sans"/>
                <a:cs typeface="Open Sans"/>
                <a:sym typeface="Open Sans"/>
              </a:rPr>
              <a:t>............</a:t>
            </a:r>
          </a:p>
          <a:p>
            <a:pPr marL="609600" lvl="2" indent="-508000">
              <a:buSzPts val="2000"/>
              <a:buFont typeface="Arial" pitchFamily="34" charset="0"/>
              <a:buChar char="•"/>
            </a:pPr>
            <a:r>
              <a:rPr lang="en" sz="1800" dirty="0" smtClean="0">
                <a:solidFill>
                  <a:srgbClr val="5FBEB9"/>
                </a:solidFill>
                <a:latin typeface="Trebuchet MS" pitchFamily="34" charset="0"/>
                <a:ea typeface="Open Sans"/>
                <a:cs typeface="Open Sans"/>
                <a:sym typeface="Open Sans"/>
              </a:rPr>
              <a:t>............</a:t>
            </a:r>
          </a:p>
          <a:p>
            <a:pPr marL="609600" lvl="2" indent="-508000">
              <a:buSzPts val="2000"/>
              <a:buFont typeface="Arial" pitchFamily="34" charset="0"/>
              <a:buChar char="•"/>
            </a:pPr>
            <a:endParaRPr lang="en" sz="1800" b="0" i="0" u="none" strike="noStrike" cap="none" dirty="0" smtClean="0">
              <a:solidFill>
                <a:srgbClr val="5FBEB9"/>
              </a:solidFill>
              <a:latin typeface="Trebuchet MS" pitchFamily="34" charset="0"/>
              <a:ea typeface="Open Sans"/>
              <a:cs typeface="Open Sans"/>
              <a:sym typeface="Open Sans"/>
            </a:endParaRPr>
          </a:p>
          <a:p>
            <a:pPr marL="609600" lvl="2" indent="-508000">
              <a:buSzPts val="2000"/>
            </a:pPr>
            <a:r>
              <a:rPr lang="en" dirty="0" smtClean="0">
                <a:solidFill>
                  <a:srgbClr val="5FBEB9"/>
                </a:solidFill>
                <a:latin typeface="Trebuchet MS" pitchFamily="34" charset="0"/>
                <a:ea typeface="Open Sans"/>
                <a:cs typeface="Open Sans"/>
                <a:sym typeface="Open Sans"/>
              </a:rPr>
              <a:t>	Ejemplo: Ebooks, artículos de blog, imágenes propias de mis entrenamientos o gimnasio, de clientes, de mi centro de entreno, de mi clase de yoga, etc.</a:t>
            </a:r>
            <a:endParaRPr b="0" i="0" u="none" strike="noStrike" cap="none" dirty="0">
              <a:solidFill>
                <a:srgbClr val="5FBEB9"/>
              </a:solidFill>
              <a:latin typeface="Trebuchet MS" pitchFamily="34" charset="0"/>
              <a:ea typeface="Open Sans"/>
              <a:cs typeface="Open Sans"/>
              <a:sym typeface="Open Sans"/>
            </a:endParaRPr>
          </a:p>
          <a:p>
            <a:pPr marL="0" marR="0" lvl="0" indent="0" algn="l" rtl="0">
              <a:spcBef>
                <a:spcPts val="0"/>
              </a:spcBef>
              <a:buNone/>
            </a:pPr>
            <a:endParaRPr sz="1800" b="0" i="0" u="none" strike="noStrike" cap="none" dirty="0">
              <a:latin typeface="Trebuchet MS" pitchFamily="34" charset="0"/>
              <a:ea typeface="Open Sans"/>
              <a:cs typeface="Open Sans"/>
              <a:sym typeface="Open Sans"/>
            </a:endParaRPr>
          </a:p>
          <a:p>
            <a:pPr marL="609600" marR="0" lvl="0" indent="-508000" algn="l" rtl="0">
              <a:spcBef>
                <a:spcPts val="0"/>
              </a:spcBef>
              <a:buSzPts val="2000"/>
            </a:pPr>
            <a:r>
              <a:rPr lang="en" sz="1800" b="0" i="0" u="none" strike="noStrike" cap="none" dirty="0" smtClean="0">
                <a:latin typeface="Trebuchet MS" pitchFamily="34" charset="0"/>
                <a:ea typeface="Open Sans"/>
                <a:cs typeface="Open Sans"/>
                <a:sym typeface="Open Sans"/>
              </a:rPr>
              <a:t>2.    Publicaré en redes sociales en los siguientes canales con esta frecuencia: </a:t>
            </a:r>
            <a:endParaRPr lang="en" sz="1800" b="0" i="0" u="none" strike="noStrike" cap="none" dirty="0">
              <a:latin typeface="Trebuchet MS" pitchFamily="34" charset="0"/>
              <a:ea typeface="Open Sans"/>
              <a:cs typeface="Open Sans"/>
              <a:sym typeface="Open Sans"/>
            </a:endParaRPr>
          </a:p>
          <a:p>
            <a:pPr marL="0" marR="0" lvl="0" indent="101600" algn="l" rtl="0">
              <a:spcBef>
                <a:spcPts val="0"/>
              </a:spcBef>
              <a:buNone/>
            </a:pPr>
            <a:r>
              <a:rPr lang="en" b="0" i="0" u="none" strike="noStrike" cap="none" dirty="0" smtClean="0">
                <a:solidFill>
                  <a:srgbClr val="5FBEB9"/>
                </a:solidFill>
                <a:latin typeface="Trebuchet MS" pitchFamily="34" charset="0"/>
                <a:ea typeface="Open Sans"/>
                <a:cs typeface="Open Sans"/>
                <a:sym typeface="Open Sans"/>
              </a:rPr>
              <a:t>	X </a:t>
            </a:r>
            <a:r>
              <a:rPr lang="en" dirty="0" smtClean="0">
                <a:solidFill>
                  <a:srgbClr val="5FBEB9"/>
                </a:solidFill>
                <a:latin typeface="Trebuchet MS" pitchFamily="34" charset="0"/>
                <a:ea typeface="Open Sans"/>
                <a:cs typeface="Open Sans"/>
                <a:sym typeface="Open Sans"/>
              </a:rPr>
              <a:t>canal</a:t>
            </a:r>
            <a:r>
              <a:rPr lang="en" b="0" i="0" u="none" strike="noStrike" cap="none" dirty="0" smtClean="0">
                <a:solidFill>
                  <a:srgbClr val="5FBEB9"/>
                </a:solidFill>
                <a:latin typeface="Trebuchet MS" pitchFamily="34" charset="0"/>
                <a:ea typeface="Open Sans"/>
                <a:cs typeface="Open Sans"/>
                <a:sym typeface="Open Sans"/>
              </a:rPr>
              <a:t> </a:t>
            </a:r>
            <a:r>
              <a:rPr lang="en" b="0" i="0" u="none" strike="noStrike" cap="none" dirty="0">
                <a:solidFill>
                  <a:srgbClr val="5FBEB9"/>
                </a:solidFill>
                <a:latin typeface="Trebuchet MS" pitchFamily="34" charset="0"/>
                <a:ea typeface="Open Sans"/>
                <a:cs typeface="Open Sans"/>
                <a:sym typeface="Open Sans"/>
              </a:rPr>
              <a:t>/ X </a:t>
            </a:r>
            <a:r>
              <a:rPr lang="en" b="0" i="0" u="none" strike="noStrike" cap="none" dirty="0" smtClean="0">
                <a:solidFill>
                  <a:srgbClr val="5FBEB9"/>
                </a:solidFill>
                <a:latin typeface="Trebuchet MS" pitchFamily="34" charset="0"/>
                <a:ea typeface="Open Sans"/>
                <a:cs typeface="Open Sans"/>
                <a:sym typeface="Open Sans"/>
              </a:rPr>
              <a:t>veces a la semana</a:t>
            </a:r>
          </a:p>
          <a:p>
            <a:pPr lvl="0" indent="101600"/>
            <a:r>
              <a:rPr lang="en" dirty="0" smtClean="0">
                <a:solidFill>
                  <a:srgbClr val="5FBEB9"/>
                </a:solidFill>
                <a:latin typeface="Trebuchet MS" pitchFamily="34" charset="0"/>
                <a:ea typeface="Open Sans"/>
                <a:cs typeface="Open Sans"/>
                <a:sym typeface="Open Sans"/>
              </a:rPr>
              <a:t>	 X canal / X veces a la semana </a:t>
            </a:r>
          </a:p>
          <a:p>
            <a:pPr lvl="0" indent="101600"/>
            <a:r>
              <a:rPr lang="en" dirty="0" smtClean="0">
                <a:solidFill>
                  <a:srgbClr val="5FBEB9"/>
                </a:solidFill>
                <a:latin typeface="Trebuchet MS" pitchFamily="34" charset="0"/>
                <a:ea typeface="Open Sans"/>
                <a:cs typeface="Open Sans"/>
                <a:sym typeface="Open Sans"/>
              </a:rPr>
              <a:t>	X canal / X veces a la semana</a:t>
            </a:r>
          </a:p>
          <a:p>
            <a:pPr lvl="0" indent="101600"/>
            <a:endParaRPr lang="en" sz="1800" dirty="0" smtClean="0">
              <a:solidFill>
                <a:srgbClr val="00AEEF"/>
              </a:solidFill>
              <a:latin typeface="Trebuchet MS" pitchFamily="34" charset="0"/>
              <a:ea typeface="Open Sans"/>
              <a:cs typeface="Open Sans"/>
              <a:sym typeface="Open Sans"/>
            </a:endParaRPr>
          </a:p>
          <a:p>
            <a:pPr lvl="0" indent="101600"/>
            <a:r>
              <a:rPr lang="en" dirty="0" smtClean="0">
                <a:solidFill>
                  <a:schemeClr val="tx1"/>
                </a:solidFill>
                <a:latin typeface="Trebuchet MS" pitchFamily="34" charset="0"/>
                <a:ea typeface="Open Sans"/>
                <a:cs typeface="Open Sans"/>
                <a:sym typeface="Open Sans"/>
              </a:rPr>
              <a:t>	</a:t>
            </a:r>
            <a:r>
              <a:rPr lang="en" dirty="0" smtClean="0">
                <a:solidFill>
                  <a:srgbClr val="5FBEB9"/>
                </a:solidFill>
                <a:latin typeface="Trebuchet MS" pitchFamily="34" charset="0"/>
                <a:ea typeface="Open Sans"/>
                <a:cs typeface="Open Sans"/>
                <a:sym typeface="Open Sans"/>
              </a:rPr>
              <a:t>Ejemplo: Twitter / 2 veces por semana</a:t>
            </a:r>
            <a:endParaRPr lang="en" b="0" i="0" u="none" strike="noStrike" cap="none" dirty="0">
              <a:solidFill>
                <a:srgbClr val="5FBEB9"/>
              </a:solidFill>
              <a:latin typeface="Trebuchet MS" pitchFamily="34" charset="0"/>
              <a:ea typeface="Open Sans"/>
              <a:cs typeface="Open Sans"/>
              <a:sym typeface="Open Sans"/>
            </a:endParaRPr>
          </a:p>
        </p:txBody>
      </p:sp>
      <p:sp>
        <p:nvSpPr>
          <p:cNvPr id="266" name="Shape 266"/>
          <p:cNvSpPr/>
          <p:nvPr/>
        </p:nvSpPr>
        <p:spPr>
          <a:xfrm>
            <a:off x="314632" y="-233833"/>
            <a:ext cx="9050999" cy="1389351"/>
          </a:xfrm>
          <a:prstGeom prst="rect">
            <a:avLst/>
          </a:prstGeom>
          <a:noFill/>
          <a:ln>
            <a:noFill/>
          </a:ln>
        </p:spPr>
        <p:txBody>
          <a:bodyPr wrap="square" lIns="91400" tIns="91400" rIns="91400" bIns="9140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Desarrolla tu Estrategia de Contenido </a:t>
            </a:r>
          </a:p>
          <a:p>
            <a:pPr marL="0" marR="0" lvl="0" indent="0" algn="l" rtl="0">
              <a:lnSpc>
                <a:spcPct val="90000"/>
              </a:lnSpc>
              <a:spcBef>
                <a:spcPts val="0"/>
              </a:spcBef>
              <a:buNone/>
            </a:pP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Nombre de tu empresa o marca</a:t>
            </a:r>
            <a:r>
              <a:rPr lang="en" sz="2800" b="1" dirty="0" smtClean="0">
                <a:solidFill>
                  <a:srgbClr val="5FBEB9"/>
                </a:solidFill>
                <a:latin typeface="Trebuchet MS" pitchFamily="34" charset="0"/>
                <a:ea typeface="Open Sans"/>
                <a:cs typeface="Open Sans"/>
                <a:sym typeface="Open Sans"/>
              </a:rPr>
              <a:t>]</a:t>
            </a:r>
            <a:endParaRPr lang="en" sz="2800" b="1" i="0" u="none" strike="noStrike" cap="none" dirty="0">
              <a:solidFill>
                <a:srgbClr val="5FBEB9"/>
              </a:solidFill>
              <a:latin typeface="Trebuchet MS" pitchFamily="34" charset="0"/>
              <a:ea typeface="Open Sans"/>
              <a:cs typeface="Open Sans"/>
              <a:sym typeface="Open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Shape 271"/>
          <p:cNvPicPr preferRelativeResize="0"/>
          <p:nvPr/>
        </p:nvPicPr>
        <p:blipFill rotWithShape="1">
          <a:blip r:embed="rId3">
            <a:alphaModFix amt="50000"/>
          </a:blip>
          <a:srcRect/>
          <a:stretch/>
        </p:blipFill>
        <p:spPr>
          <a:xfrm>
            <a:off x="1000125" y="587713"/>
            <a:ext cx="7143750" cy="4762500"/>
          </a:xfrm>
          <a:prstGeom prst="rect">
            <a:avLst/>
          </a:prstGeom>
          <a:noFill/>
          <a:ln>
            <a:noFill/>
          </a:ln>
        </p:spPr>
      </p:pic>
      <p:sp>
        <p:nvSpPr>
          <p:cNvPr id="273" name="Shape 273"/>
          <p:cNvSpPr/>
          <p:nvPr/>
        </p:nvSpPr>
        <p:spPr>
          <a:xfrm>
            <a:off x="385630" y="1258639"/>
            <a:ext cx="8337299" cy="3040987"/>
          </a:xfrm>
          <a:prstGeom prst="rect">
            <a:avLst/>
          </a:prstGeom>
          <a:noFill/>
          <a:ln>
            <a:noFill/>
          </a:ln>
        </p:spPr>
        <p:txBody>
          <a:bodyPr wrap="square" lIns="0" tIns="0" rIns="0" bIns="0" anchor="t" anchorCtr="0">
            <a:noAutofit/>
          </a:bodyPr>
          <a:lstStyle/>
          <a:p>
            <a:pPr marL="609600" lvl="0" indent="-508000">
              <a:buSzPts val="2000"/>
            </a:pPr>
            <a:r>
              <a:rPr lang="en-US" sz="2000" dirty="0" smtClean="0">
                <a:latin typeface="Trebuchet MS" pitchFamily="34" charset="0"/>
                <a:ea typeface="Open Sans"/>
                <a:cs typeface="Open Sans"/>
                <a:sym typeface="Open Sans"/>
              </a:rPr>
              <a:t>3. Las diferentes audiencias o Buyer Persona a las que me dirigiré con mi contenido:</a:t>
            </a:r>
          </a:p>
          <a:p>
            <a:pPr marL="609600" lvl="2" indent="-508000">
              <a:buSzPts val="2000"/>
              <a:buFont typeface="Arial" pitchFamily="34" charset="0"/>
              <a:buChar char="•"/>
            </a:pPr>
            <a:r>
              <a:rPr lang="en" sz="1800" dirty="0" smtClean="0">
                <a:solidFill>
                  <a:srgbClr val="5FBEB9"/>
                </a:solidFill>
                <a:latin typeface="Trebuchet MS" pitchFamily="34" charset="0"/>
                <a:ea typeface="Open Sans"/>
                <a:cs typeface="Open Sans"/>
                <a:sym typeface="Open Sans"/>
              </a:rPr>
              <a:t>............</a:t>
            </a:r>
          </a:p>
          <a:p>
            <a:pPr marL="609600" lvl="2" indent="-508000">
              <a:buSzPts val="2000"/>
              <a:buFont typeface="Arial" pitchFamily="34" charset="0"/>
              <a:buChar char="•"/>
            </a:pPr>
            <a:r>
              <a:rPr lang="en" sz="1800" dirty="0" smtClean="0">
                <a:solidFill>
                  <a:srgbClr val="5FBEB9"/>
                </a:solidFill>
                <a:latin typeface="Trebuchet MS" pitchFamily="34" charset="0"/>
                <a:ea typeface="Open Sans"/>
                <a:cs typeface="Open Sans"/>
                <a:sym typeface="Open Sans"/>
              </a:rPr>
              <a:t>............</a:t>
            </a:r>
          </a:p>
          <a:p>
            <a:pPr marL="609600" lvl="2" indent="-508000">
              <a:buSzPts val="2000"/>
              <a:buFont typeface="Arial" pitchFamily="34" charset="0"/>
              <a:buChar char="•"/>
            </a:pPr>
            <a:r>
              <a:rPr lang="en" sz="1800" dirty="0" smtClean="0">
                <a:solidFill>
                  <a:srgbClr val="5FBEB9"/>
                </a:solidFill>
                <a:latin typeface="Trebuchet MS" pitchFamily="34" charset="0"/>
                <a:ea typeface="Open Sans"/>
                <a:cs typeface="Open Sans"/>
                <a:sym typeface="Open Sans"/>
              </a:rPr>
              <a:t>............</a:t>
            </a:r>
          </a:p>
          <a:p>
            <a:pPr marL="609600" lvl="2" indent="-508000">
              <a:buSzPts val="2000"/>
            </a:pPr>
            <a:endParaRPr lang="en" sz="1800" dirty="0" smtClean="0">
              <a:solidFill>
                <a:srgbClr val="5FBEB9"/>
              </a:solidFill>
              <a:latin typeface="Trebuchet MS" pitchFamily="34" charset="0"/>
              <a:ea typeface="Open Sans"/>
              <a:cs typeface="Open Sans"/>
              <a:sym typeface="Open Sans"/>
            </a:endParaRPr>
          </a:p>
          <a:p>
            <a:pPr marL="609600" lvl="0" indent="-508000">
              <a:buSzPts val="2000"/>
            </a:pPr>
            <a:r>
              <a:rPr lang="en" b="0" i="1" u="none" strike="noStrike" cap="none" dirty="0" smtClean="0">
                <a:solidFill>
                  <a:srgbClr val="5FBEB9"/>
                </a:solidFill>
                <a:latin typeface="Trebuchet MS" pitchFamily="34" charset="0"/>
                <a:ea typeface="Open Sans"/>
                <a:cs typeface="Open Sans"/>
                <a:sym typeface="Open Sans"/>
              </a:rPr>
              <a:t>	</a:t>
            </a:r>
            <a:r>
              <a:rPr lang="en" b="1" i="1" u="none" strike="noStrike" cap="none" dirty="0" smtClean="0">
                <a:solidFill>
                  <a:schemeClr val="tx2"/>
                </a:solidFill>
                <a:latin typeface="Trebuchet MS" pitchFamily="34" charset="0"/>
                <a:ea typeface="Open Sans"/>
                <a:cs typeface="Open Sans"/>
                <a:sym typeface="Open Sans"/>
              </a:rPr>
              <a:t>Ejemplo de Buyer Persona: </a:t>
            </a:r>
            <a:r>
              <a:rPr lang="en" b="0" i="0" u="none" strike="noStrike" cap="none" dirty="0" smtClean="0">
                <a:solidFill>
                  <a:srgbClr val="5FBEB9"/>
                </a:solidFill>
                <a:latin typeface="Trebuchet MS" pitchFamily="34" charset="0"/>
                <a:ea typeface="Open Sans"/>
                <a:cs typeface="Open Sans"/>
                <a:sym typeface="Open Sans"/>
              </a:rPr>
              <a:t>María Martínez (madre de </a:t>
            </a:r>
            <a:r>
              <a:rPr lang="en" dirty="0" smtClean="0">
                <a:solidFill>
                  <a:srgbClr val="5FBEB9"/>
                </a:solidFill>
                <a:latin typeface="Trebuchet MS" pitchFamily="34" charset="0"/>
                <a:ea typeface="Open Sans"/>
                <a:cs typeface="Open Sans"/>
                <a:sym typeface="Open Sans"/>
              </a:rPr>
              <a:t>40</a:t>
            </a:r>
            <a:r>
              <a:rPr lang="en" b="0" i="0" u="none" strike="noStrike" cap="none" dirty="0" smtClean="0">
                <a:solidFill>
                  <a:srgbClr val="5FBEB9"/>
                </a:solidFill>
                <a:latin typeface="Trebuchet MS" pitchFamily="34" charset="0"/>
                <a:ea typeface="Open Sans"/>
                <a:cs typeface="Open Sans"/>
                <a:sym typeface="Open Sans"/>
              </a:rPr>
              <a:t> años con dos hijos pequeños. Trabaja en un banco y tiene pareja pero no está casada. Tiene una vida muy activa con sus hijos pero poco tiempo para ella. El tiempo que pasa en mi negocio de fitness es su momento de relax, de pensar en ella y sentirse mejor consigo misma, así como para mejorar su imagen. Necesita momentos para desestresarse en su vida y llevar mejor y con más calma su día a día. Mi negocio le aporta desfogue, relax, le motiva el resto de la semana y le hace verse mejor.</a:t>
            </a:r>
          </a:p>
          <a:p>
            <a:pPr marL="0" marR="0" lvl="0" indent="0" algn="l" rtl="0">
              <a:spcBef>
                <a:spcPts val="0"/>
              </a:spcBef>
              <a:buNone/>
            </a:pPr>
            <a:endParaRPr lang="en" sz="2000" b="0" i="0" u="none" strike="noStrike" cap="none" dirty="0">
              <a:latin typeface="Trebuchet MS" pitchFamily="34" charset="0"/>
              <a:ea typeface="Open Sans"/>
              <a:cs typeface="Open Sans"/>
              <a:sym typeface="Open Sans"/>
            </a:endParaRPr>
          </a:p>
        </p:txBody>
      </p:sp>
      <p:sp>
        <p:nvSpPr>
          <p:cNvPr id="6" name="Shape 266"/>
          <p:cNvSpPr/>
          <p:nvPr/>
        </p:nvSpPr>
        <p:spPr>
          <a:xfrm>
            <a:off x="304800" y="0"/>
            <a:ext cx="9050999" cy="1389351"/>
          </a:xfrm>
          <a:prstGeom prst="rect">
            <a:avLst/>
          </a:prstGeom>
          <a:noFill/>
          <a:ln>
            <a:noFill/>
          </a:ln>
        </p:spPr>
        <p:txBody>
          <a:bodyPr wrap="square" lIns="91400" tIns="91400" rIns="91400" bIns="9140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Desarrolla tu Estrategia de Contenido </a:t>
            </a:r>
          </a:p>
          <a:p>
            <a:pPr marL="0" marR="0" lvl="0" indent="0" algn="l" rtl="0">
              <a:lnSpc>
                <a:spcPct val="90000"/>
              </a:lnSpc>
              <a:spcBef>
                <a:spcPts val="0"/>
              </a:spcBef>
              <a:buNone/>
            </a:pP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Nombre de tu empresa o marca</a:t>
            </a:r>
            <a:r>
              <a:rPr lang="en" sz="2800" b="1" dirty="0" smtClean="0">
                <a:solidFill>
                  <a:srgbClr val="5FBEB9"/>
                </a:solidFill>
                <a:latin typeface="Trebuchet MS" pitchFamily="34" charset="0"/>
                <a:ea typeface="Open Sans"/>
                <a:cs typeface="Open Sans"/>
                <a:sym typeface="Open Sans"/>
              </a:rPr>
              <a:t>]</a:t>
            </a:r>
            <a:endParaRPr lang="en" sz="2800" b="1" i="0" u="none" strike="noStrike" cap="none" dirty="0">
              <a:solidFill>
                <a:srgbClr val="5FBEB9"/>
              </a:solidFill>
              <a:latin typeface="Trebuchet MS" pitchFamily="34" charset="0"/>
              <a:ea typeface="Open Sans"/>
              <a:cs typeface="Open Sans"/>
              <a:sym typeface="Open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7598" y="1370649"/>
            <a:ext cx="5263083" cy="2031325"/>
          </a:xfrm>
          <a:prstGeom prst="rect">
            <a:avLst/>
          </a:prstGeom>
        </p:spPr>
        <p:txBody>
          <a:bodyPr wrap="square">
            <a:spAutoFit/>
          </a:bodyPr>
          <a:lstStyle/>
          <a:p>
            <a:pPr lvl="0"/>
            <a:r>
              <a:rPr lang="es-ES" sz="1800" smtClean="0">
                <a:latin typeface="Trebuchet MS" pitchFamily="34" charset="0"/>
                <a:ea typeface="Open Sans"/>
                <a:cs typeface="Open Sans"/>
                <a:sym typeface="Open Sans"/>
              </a:rPr>
              <a:t>4</a:t>
            </a:r>
            <a:r>
              <a:rPr lang="es-ES" sz="1800" smtClean="0">
                <a:latin typeface="Trebuchet MS" pitchFamily="34" charset="0"/>
                <a:ea typeface="Open Sans"/>
                <a:cs typeface="Open Sans"/>
                <a:sym typeface="Open Sans"/>
              </a:rPr>
              <a:t>.  </a:t>
            </a:r>
            <a:r>
              <a:rPr lang="es-ES" sz="1800" smtClean="0">
                <a:latin typeface="Trebuchet MS" pitchFamily="34" charset="0"/>
                <a:ea typeface="Open Sans"/>
                <a:cs typeface="Open Sans"/>
                <a:sym typeface="Open Sans"/>
              </a:rPr>
              <a:t>Coge</a:t>
            </a:r>
            <a:r>
              <a:rPr lang="es-ES" sz="1800" smtClean="0">
                <a:latin typeface="Trebuchet MS" pitchFamily="34" charset="0"/>
                <a:ea typeface="Open Sans"/>
                <a:cs typeface="Open Sans"/>
                <a:sym typeface="Open Sans"/>
              </a:rPr>
              <a:t> un documento Excel y crea tu calendario editorial para ir apuntando qué títulos </a:t>
            </a:r>
            <a:r>
              <a:rPr lang="es-ES" sz="1800" smtClean="0">
                <a:latin typeface="Trebuchet MS" pitchFamily="34" charset="0"/>
                <a:ea typeface="Open Sans"/>
                <a:cs typeface="Open Sans"/>
                <a:sym typeface="Open Sans"/>
              </a:rPr>
              <a:t>compartes</a:t>
            </a:r>
            <a:r>
              <a:rPr lang="es-ES" sz="1800" smtClean="0">
                <a:latin typeface="Trebuchet MS" pitchFamily="34" charset="0"/>
                <a:ea typeface="Open Sans"/>
                <a:cs typeface="Open Sans"/>
                <a:sym typeface="Open Sans"/>
              </a:rPr>
              <a:t>, en qué red </a:t>
            </a:r>
            <a:r>
              <a:rPr lang="es-ES" sz="1800" smtClean="0">
                <a:latin typeface="Trebuchet MS" pitchFamily="34" charset="0"/>
                <a:ea typeface="Open Sans"/>
                <a:cs typeface="Open Sans"/>
                <a:sym typeface="Open Sans"/>
              </a:rPr>
              <a:t>social</a:t>
            </a:r>
            <a:r>
              <a:rPr lang="es-ES" sz="1800" smtClean="0">
                <a:latin typeface="Trebuchet MS" pitchFamily="34" charset="0"/>
                <a:ea typeface="Open Sans"/>
                <a:cs typeface="Open Sans"/>
                <a:sym typeface="Open Sans"/>
              </a:rPr>
              <a:t>, cuál es el CTA </a:t>
            </a:r>
            <a:r>
              <a:rPr lang="es-ES" sz="1800" smtClean="0">
                <a:latin typeface="Trebuchet MS" pitchFamily="34" charset="0"/>
                <a:ea typeface="Open Sans"/>
                <a:cs typeface="Open Sans"/>
                <a:sym typeface="Open Sans"/>
              </a:rPr>
              <a:t>(</a:t>
            </a:r>
            <a:r>
              <a:rPr lang="es-ES" sz="1800" smtClean="0">
                <a:latin typeface="Trebuchet MS" pitchFamily="34" charset="0"/>
                <a:ea typeface="Open Sans"/>
                <a:cs typeface="Open Sans"/>
                <a:sym typeface="Open Sans"/>
              </a:rPr>
              <a:t>Call to </a:t>
            </a:r>
            <a:r>
              <a:rPr lang="es-ES" sz="1800" smtClean="0">
                <a:latin typeface="Trebuchet MS" pitchFamily="34" charset="0"/>
                <a:ea typeface="Open Sans"/>
                <a:cs typeface="Open Sans"/>
                <a:sym typeface="Open Sans"/>
              </a:rPr>
              <a:t>Action</a:t>
            </a:r>
            <a:r>
              <a:rPr lang="es-ES" sz="1800" smtClean="0">
                <a:latin typeface="Trebuchet MS" pitchFamily="34" charset="0"/>
                <a:ea typeface="Open Sans"/>
                <a:cs typeface="Open Sans"/>
                <a:sym typeface="Open Sans"/>
              </a:rPr>
              <a:t>) de cada post en esa red </a:t>
            </a:r>
            <a:r>
              <a:rPr lang="es-ES" sz="1800" smtClean="0">
                <a:latin typeface="Trebuchet MS" pitchFamily="34" charset="0"/>
                <a:ea typeface="Open Sans"/>
                <a:cs typeface="Open Sans"/>
                <a:sym typeface="Open Sans"/>
              </a:rPr>
              <a:t>social</a:t>
            </a:r>
            <a:r>
              <a:rPr lang="es-ES" sz="1800" smtClean="0">
                <a:latin typeface="Trebuchet MS" pitchFamily="34" charset="0"/>
                <a:ea typeface="Open Sans"/>
                <a:cs typeface="Open Sans"/>
                <a:sym typeface="Open Sans"/>
              </a:rPr>
              <a:t>, </a:t>
            </a:r>
            <a:r>
              <a:rPr lang="es-ES" sz="1800" smtClean="0">
                <a:latin typeface="Trebuchet MS" pitchFamily="34" charset="0"/>
                <a:ea typeface="Open Sans"/>
                <a:cs typeface="Open Sans"/>
                <a:sym typeface="Open Sans"/>
              </a:rPr>
              <a:t>etc</a:t>
            </a:r>
            <a:r>
              <a:rPr lang="es-ES" sz="1800" smtClean="0">
                <a:latin typeface="Trebuchet MS" pitchFamily="34" charset="0"/>
                <a:ea typeface="Open Sans"/>
                <a:cs typeface="Open Sans"/>
                <a:sym typeface="Open Sans"/>
              </a:rPr>
              <a:t>. </a:t>
            </a:r>
            <a:endParaRPr lang="es-ES" sz="1800" smtClean="0">
              <a:latin typeface="Trebuchet MS" pitchFamily="34" charset="0"/>
              <a:ea typeface="Open Sans"/>
              <a:cs typeface="Open Sans"/>
              <a:sym typeface="Open Sans"/>
            </a:endParaRPr>
          </a:p>
          <a:p>
            <a:pPr lvl="0"/>
            <a:endParaRPr lang="es-ES" sz="1800" smtClean="0">
              <a:latin typeface="Trebuchet MS" pitchFamily="34" charset="0"/>
              <a:ea typeface="Open Sans"/>
              <a:cs typeface="Open Sans"/>
              <a:sym typeface="Open Sans"/>
            </a:endParaRPr>
          </a:p>
          <a:p>
            <a:pPr lvl="0"/>
            <a:endParaRPr lang="es-ES" sz="1800" smtClean="0">
              <a:latin typeface="Trebuchet MS" pitchFamily="34" charset="0"/>
              <a:ea typeface="Open Sans"/>
              <a:cs typeface="Open Sans"/>
              <a:sym typeface="Open Sans"/>
            </a:endParaRPr>
          </a:p>
        </p:txBody>
      </p:sp>
      <p:sp>
        <p:nvSpPr>
          <p:cNvPr id="4" name="Shape 266"/>
          <p:cNvSpPr/>
          <p:nvPr/>
        </p:nvSpPr>
        <p:spPr>
          <a:xfrm>
            <a:off x="304800" y="0"/>
            <a:ext cx="9050999" cy="1389351"/>
          </a:xfrm>
          <a:prstGeom prst="rect">
            <a:avLst/>
          </a:prstGeom>
          <a:noFill/>
          <a:ln>
            <a:noFill/>
          </a:ln>
        </p:spPr>
        <p:txBody>
          <a:bodyPr wrap="square" lIns="91400" tIns="91400" rIns="91400" bIns="9140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Desarrolla tu Estrategia de Contenido </a:t>
            </a:r>
          </a:p>
          <a:p>
            <a:pPr marL="0" marR="0" lvl="0" indent="0" algn="l" rtl="0">
              <a:lnSpc>
                <a:spcPct val="90000"/>
              </a:lnSpc>
              <a:spcBef>
                <a:spcPts val="0"/>
              </a:spcBef>
              <a:buNone/>
            </a:pP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Nombre de tu empresa o marca</a:t>
            </a:r>
            <a:r>
              <a:rPr lang="en" sz="2800" b="1" dirty="0" smtClean="0">
                <a:solidFill>
                  <a:srgbClr val="5FBEB9"/>
                </a:solidFill>
                <a:latin typeface="Trebuchet MS" pitchFamily="34" charset="0"/>
                <a:ea typeface="Open Sans"/>
                <a:cs typeface="Open Sans"/>
                <a:sym typeface="Open Sans"/>
              </a:rPr>
              <a:t>]</a:t>
            </a:r>
            <a:endParaRPr lang="en" sz="2800" b="1" i="0" u="none" strike="noStrike" cap="none" dirty="0">
              <a:solidFill>
                <a:srgbClr val="5FBEB9"/>
              </a:solidFill>
              <a:latin typeface="Trebuchet MS" pitchFamily="34" charset="0"/>
              <a:ea typeface="Open Sans"/>
              <a:cs typeface="Open Sans"/>
              <a:sym typeface="Open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body" idx="1"/>
          </p:nvPr>
        </p:nvSpPr>
        <p:spPr>
          <a:xfrm>
            <a:off x="376224" y="4801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Mide tu progreso</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280" name="Shape 280"/>
          <p:cNvSpPr/>
          <p:nvPr/>
        </p:nvSpPr>
        <p:spPr>
          <a:xfrm>
            <a:off x="421292" y="1237464"/>
            <a:ext cx="8337299" cy="609601"/>
          </a:xfrm>
          <a:prstGeom prst="rect">
            <a:avLst/>
          </a:prstGeom>
          <a:noFill/>
          <a:ln>
            <a:noFill/>
          </a:ln>
        </p:spPr>
        <p:txBody>
          <a:bodyPr wrap="square" lIns="0" tIns="0" rIns="0" bIns="0" anchor="t" anchorCtr="0">
            <a:noAutofit/>
          </a:bodyPr>
          <a:lstStyle/>
          <a:p>
            <a:pPr marL="0" marR="0" lvl="0" indent="0" algn="l" rtl="0">
              <a:spcBef>
                <a:spcPts val="0"/>
              </a:spcBef>
              <a:buNone/>
            </a:pPr>
            <a:r>
              <a:rPr lang="en" sz="2000" b="0" i="0" u="none" strike="noStrike" cap="none" dirty="0" smtClean="0">
                <a:latin typeface="Trebuchet MS" pitchFamily="34" charset="0"/>
                <a:ea typeface="Open Sans"/>
                <a:cs typeface="Open Sans"/>
                <a:sym typeface="Open Sans"/>
              </a:rPr>
              <a:t>Usa herramientas de analítica para ver si tu contenido está obteniendo los resultados esperados o no, si son suficientes, cómo va incrementando tu comunidad, etc. </a:t>
            </a:r>
            <a:r>
              <a:rPr lang="es-ES" sz="2000" dirty="0" smtClean="0">
                <a:latin typeface="Trebuchet MS" pitchFamily="34" charset="0"/>
                <a:ea typeface="Open Sans"/>
                <a:cs typeface="Open Sans"/>
                <a:sym typeface="Open Sans"/>
              </a:rPr>
              <a:t>e</a:t>
            </a:r>
            <a:r>
              <a:rPr lang="en" sz="2000" b="0" i="0" u="none" strike="noStrike" cap="none" dirty="0" smtClean="0">
                <a:latin typeface="Trebuchet MS" pitchFamily="34" charset="0"/>
                <a:ea typeface="Open Sans"/>
                <a:cs typeface="Open Sans"/>
                <a:sym typeface="Open Sans"/>
              </a:rPr>
              <a:t>n esta hoja.</a:t>
            </a:r>
            <a:endParaRPr lang="en" sz="2000" b="0" i="0" u="none" strike="noStrike" cap="none" dirty="0">
              <a:latin typeface="Trebuchet MS" pitchFamily="34" charset="0"/>
              <a:ea typeface="Open Sans"/>
              <a:cs typeface="Open Sans"/>
              <a:sym typeface="Open Sans"/>
            </a:endParaRPr>
          </a:p>
        </p:txBody>
      </p:sp>
      <p:sp>
        <p:nvSpPr>
          <p:cNvPr id="281" name="Shape 281"/>
          <p:cNvSpPr/>
          <p:nvPr/>
        </p:nvSpPr>
        <p:spPr>
          <a:xfrm>
            <a:off x="1654295" y="2819937"/>
            <a:ext cx="6976500" cy="863601"/>
          </a:xfrm>
          <a:prstGeom prst="rect">
            <a:avLst/>
          </a:prstGeom>
          <a:noFill/>
          <a:ln>
            <a:noFill/>
          </a:ln>
        </p:spPr>
        <p:txBody>
          <a:bodyPr wrap="square" lIns="0" tIns="0" rIns="0" bIns="0" anchor="t" anchorCtr="0">
            <a:noAutofit/>
          </a:bodyPr>
          <a:lstStyle/>
          <a:p>
            <a:pPr marL="457200" marR="0" lvl="0" indent="-228600" algn="l" rtl="0">
              <a:spcBef>
                <a:spcPts val="0"/>
              </a:spcBef>
              <a:buSzPts val="1400"/>
              <a:buFont typeface="Helvetica Neue"/>
              <a:buChar char="●"/>
            </a:pPr>
            <a:r>
              <a:rPr lang="en" sz="1400" b="0" i="0" u="none" strike="noStrike" cap="none" dirty="0" smtClean="0">
                <a:latin typeface="Trebuchet MS" pitchFamily="34" charset="0"/>
                <a:ea typeface="Open Sans"/>
                <a:cs typeface="Open Sans"/>
                <a:sym typeface="Open Sans"/>
              </a:rPr>
              <a:t>Alinea las estadísticas de las herramientas de analítica con los objetivos de tu negocio.</a:t>
            </a:r>
            <a:endParaRPr lang="en" sz="1400" b="0" i="0" u="none" strike="noStrike" cap="none" dirty="0">
              <a:latin typeface="Trebuchet MS" pitchFamily="34" charset="0"/>
              <a:ea typeface="Open Sans"/>
              <a:cs typeface="Open Sans"/>
              <a:sym typeface="Open Sans"/>
            </a:endParaRPr>
          </a:p>
          <a:p>
            <a:pPr marL="457200" marR="0" lvl="0" indent="-228600" algn="l" rtl="0">
              <a:spcBef>
                <a:spcPts val="0"/>
              </a:spcBef>
              <a:buSzPts val="1400"/>
              <a:buFont typeface="Helvetica Neue"/>
              <a:buChar char="●"/>
            </a:pPr>
            <a:r>
              <a:rPr lang="en" sz="1400" b="0" i="0" u="none" strike="noStrike" cap="none" dirty="0" smtClean="0">
                <a:latin typeface="Trebuchet MS" pitchFamily="34" charset="0"/>
                <a:ea typeface="Open Sans"/>
                <a:cs typeface="Open Sans"/>
                <a:sym typeface="Open Sans"/>
              </a:rPr>
              <a:t>Usa las siguientes herramientas de analítica para ayudarte: Hootsuite Analytics, Google Analytics, Facebook Analytics, Youtube Analytics, Tweet Deck, etc.</a:t>
            </a:r>
            <a:endParaRPr lang="en" sz="1400" b="0" i="0" u="none" strike="noStrike" cap="none" dirty="0">
              <a:latin typeface="Trebuchet MS" pitchFamily="34" charset="0"/>
              <a:ea typeface="Open Sans"/>
              <a:cs typeface="Open Sans"/>
              <a:sym typeface="Open Sans"/>
            </a:endParaRPr>
          </a:p>
        </p:txBody>
      </p:sp>
      <p:sp>
        <p:nvSpPr>
          <p:cNvPr id="282" name="Shape 282"/>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
        <p:nvSpPr>
          <p:cNvPr id="9" name="Shape 223"/>
          <p:cNvSpPr/>
          <p:nvPr/>
        </p:nvSpPr>
        <p:spPr>
          <a:xfrm>
            <a:off x="423030" y="2416281"/>
            <a:ext cx="2408660" cy="1892301"/>
          </a:xfrm>
          <a:prstGeom prst="rect">
            <a:avLst/>
          </a:prstGeom>
          <a:noFill/>
          <a:ln>
            <a:noFill/>
          </a:ln>
        </p:spPr>
        <p:txBody>
          <a:bodyPr wrap="square" lIns="0" tIns="0" rIns="0" bIns="0" anchor="t" anchorCtr="0">
            <a:noAutofit/>
          </a:bodyPr>
          <a:lstStyle/>
          <a:p>
            <a:pPr marL="0" marR="0" lvl="0" indent="0" algn="l" rtl="0">
              <a:spcBef>
                <a:spcPts val="0"/>
              </a:spcBef>
              <a:buNone/>
            </a:pPr>
            <a:r>
              <a:rPr lang="en" sz="1400" b="1" i="0" u="none" strike="noStrike" cap="none" dirty="0" smtClean="0">
                <a:solidFill>
                  <a:srgbClr val="5FBEB9"/>
                </a:solidFill>
                <a:latin typeface="Trebuchet MS" pitchFamily="34" charset="0"/>
                <a:ea typeface="Open Sans"/>
                <a:cs typeface="Open Sans"/>
                <a:sym typeface="Open Sans"/>
              </a:rPr>
              <a:t>Algunos trucos:</a:t>
            </a:r>
            <a:endParaRPr lang="en" sz="1400" b="1"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latin typeface="Trebuchet MS" pitchFamily="34" charset="0"/>
              <a:ea typeface="Open Sans"/>
              <a:cs typeface="Open Sans"/>
              <a:sym typeface="Open Sans"/>
            </a:endParaRPr>
          </a:p>
        </p:txBody>
      </p:sp>
      <p:pic>
        <p:nvPicPr>
          <p:cNvPr id="11" name="10 Imagen" descr="Social-Media-Comunicacion.png"/>
          <p:cNvPicPr>
            <a:picLocks noChangeAspect="1"/>
          </p:cNvPicPr>
          <p:nvPr/>
        </p:nvPicPr>
        <p:blipFill>
          <a:blip r:embed="rId3"/>
          <a:stretch>
            <a:fillRect/>
          </a:stretch>
        </p:blipFill>
        <p:spPr>
          <a:xfrm>
            <a:off x="370461" y="2686535"/>
            <a:ext cx="1147053" cy="110117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body" idx="1"/>
          </p:nvPr>
        </p:nvSpPr>
        <p:spPr>
          <a:xfrm>
            <a:off x="403571" y="1139194"/>
            <a:ext cx="4333800" cy="3316500"/>
          </a:xfrm>
          <a:prstGeom prst="rect">
            <a:avLst/>
          </a:prstGeom>
          <a:noFill/>
          <a:ln>
            <a:noFill/>
          </a:ln>
        </p:spPr>
        <p:txBody>
          <a:bodyPr wrap="square" lIns="0" tIns="0" rIns="0" bIns="0" anchor="t" anchorCtr="0">
            <a:noAutofit/>
          </a:bodyPr>
          <a:lstStyle/>
          <a:p>
            <a:pPr marL="0" marR="0" lvl="0" indent="0" algn="just" rtl="0">
              <a:lnSpc>
                <a:spcPct val="150000"/>
              </a:lnSpc>
              <a:spcBef>
                <a:spcPts val="0"/>
              </a:spcBef>
              <a:buClr>
                <a:srgbClr val="000000"/>
              </a:buClr>
              <a:buFont typeface="Arial"/>
              <a:buNone/>
            </a:pPr>
            <a:r>
              <a:rPr lang="en" sz="1600" b="0" i="0" u="none" strike="noStrike" cap="none" dirty="0" smtClean="0">
                <a:solidFill>
                  <a:srgbClr val="000000"/>
                </a:solidFill>
                <a:latin typeface="Trebuchet MS" pitchFamily="34" charset="0"/>
                <a:ea typeface="Open Sans"/>
                <a:cs typeface="Open Sans"/>
                <a:sym typeface="Open Sans"/>
              </a:rPr>
              <a:t>Esta plantilla de Power Point te ayudará a enfocarte en tus objetivos y a poner en marcha una estrategia que te ayude a poner en marcha para tu negocio de fitness. </a:t>
            </a:r>
            <a:r>
              <a:rPr lang="en" sz="1600" dirty="0" smtClean="0">
                <a:latin typeface="Trebuchet MS" pitchFamily="34" charset="0"/>
                <a:ea typeface="Open Sans"/>
                <a:cs typeface="Open Sans"/>
                <a:sym typeface="Open Sans"/>
              </a:rPr>
              <a:t>Esta presentación te servirá para compartirla con tu equipo y puedan ayudarte a implementarlo. </a:t>
            </a:r>
            <a:endParaRPr lang="en" sz="1600" b="0" i="0" u="none" strike="noStrike" cap="none" dirty="0">
              <a:solidFill>
                <a:srgbClr val="000000"/>
              </a:solidFill>
              <a:latin typeface="Trebuchet MS" pitchFamily="34" charset="0"/>
              <a:ea typeface="Open Sans"/>
              <a:cs typeface="Open Sans"/>
              <a:sym typeface="Open Sans"/>
            </a:endParaRPr>
          </a:p>
        </p:txBody>
      </p:sp>
      <p:sp>
        <p:nvSpPr>
          <p:cNvPr id="145" name="Shape 145"/>
          <p:cNvSpPr/>
          <p:nvPr/>
        </p:nvSpPr>
        <p:spPr>
          <a:xfrm>
            <a:off x="376236" y="381534"/>
            <a:ext cx="8442302" cy="6350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Cómo usar esta plantilla</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146" name="Shape 146"/>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pic>
        <p:nvPicPr>
          <p:cNvPr id="7" name="Shape 138"/>
          <p:cNvPicPr preferRelativeResize="0"/>
          <p:nvPr/>
        </p:nvPicPr>
        <p:blipFill rotWithShape="1">
          <a:blip r:embed="rId3">
            <a:alphaModFix/>
          </a:blip>
          <a:srcRect/>
          <a:stretch/>
        </p:blipFill>
        <p:spPr>
          <a:xfrm>
            <a:off x="5436593" y="1225687"/>
            <a:ext cx="3250448" cy="235995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Shape 289"/>
          <p:cNvSpPr txBox="1">
            <a:spLocks noGrp="1"/>
          </p:cNvSpPr>
          <p:nvPr>
            <p:ph type="body" idx="1"/>
          </p:nvPr>
        </p:nvSpPr>
        <p:spPr>
          <a:xfrm>
            <a:off x="376224" y="327750"/>
            <a:ext cx="8442302" cy="590399"/>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Tu nombre de empresa</a:t>
            </a: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 Progreso</a:t>
            </a:r>
            <a:endParaRPr lang="en" sz="2800" b="1" i="0" u="none" strike="noStrike" cap="none" dirty="0">
              <a:solidFill>
                <a:srgbClr val="5FBEB9"/>
              </a:solidFill>
              <a:latin typeface="Trebuchet MS" pitchFamily="34" charset="0"/>
              <a:ea typeface="Open Sans"/>
              <a:cs typeface="Open Sans"/>
              <a:sym typeface="Open Sans"/>
            </a:endParaRPr>
          </a:p>
        </p:txBody>
      </p:sp>
      <p:graphicFrame>
        <p:nvGraphicFramePr>
          <p:cNvPr id="290" name="Shape 290"/>
          <p:cNvGraphicFramePr/>
          <p:nvPr/>
        </p:nvGraphicFramePr>
        <p:xfrm>
          <a:off x="395784" y="1001191"/>
          <a:ext cx="8163975" cy="3414025"/>
        </p:xfrm>
        <a:graphic>
          <a:graphicData uri="http://schemas.openxmlformats.org/drawingml/2006/table">
            <a:tbl>
              <a:tblPr>
                <a:noFill/>
                <a:tableStyleId>{E4B66AAE-FBE0-4026-B050-6F8E92C57FD6}</a:tableStyleId>
              </a:tblPr>
              <a:tblGrid>
                <a:gridCol w="1491775">
                  <a:extLst>
                    <a:ext uri="{9D8B030D-6E8A-4147-A177-3AD203B41FA5}">
                      <a16:colId xmlns:a16="http://schemas.microsoft.com/office/drawing/2014/main" xmlns="" val="20000"/>
                    </a:ext>
                  </a:extLst>
                </a:gridCol>
                <a:gridCol w="1946600">
                  <a:extLst>
                    <a:ext uri="{9D8B030D-6E8A-4147-A177-3AD203B41FA5}">
                      <a16:colId xmlns:a16="http://schemas.microsoft.com/office/drawing/2014/main" xmlns="" val="20001"/>
                    </a:ext>
                  </a:extLst>
                </a:gridCol>
                <a:gridCol w="1986775">
                  <a:extLst>
                    <a:ext uri="{9D8B030D-6E8A-4147-A177-3AD203B41FA5}">
                      <a16:colId xmlns:a16="http://schemas.microsoft.com/office/drawing/2014/main" xmlns="" val="20002"/>
                    </a:ext>
                  </a:extLst>
                </a:gridCol>
                <a:gridCol w="2738825">
                  <a:extLst>
                    <a:ext uri="{9D8B030D-6E8A-4147-A177-3AD203B41FA5}">
                      <a16:colId xmlns:a16="http://schemas.microsoft.com/office/drawing/2014/main" xmlns="" val="20003"/>
                    </a:ext>
                  </a:extLst>
                </a:gridCol>
              </a:tblGrid>
              <a:tr h="590400">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Canal de redes sociales</a:t>
                      </a:r>
                      <a:endParaRPr lang="en" sz="1400" b="1" u="none" strike="noStrike" cap="none" dirty="0">
                        <a:solidFill>
                          <a:srgbClr val="FFFFFF"/>
                        </a:solidFill>
                        <a:latin typeface="Trebuchet MS" pitchFamily="34" charset="0"/>
                      </a:endParaRPr>
                    </a:p>
                  </a:txBody>
                  <a:tcPr marL="42825" marR="42825" marT="42825" marB="42825" anchor="ctr">
                    <a:lnL w="9525"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Contenido Top puesto en marcha</a:t>
                      </a:r>
                      <a:endParaRPr lang="en" sz="1400" b="1" u="none" strike="noStrike" cap="none" dirty="0">
                        <a:solidFill>
                          <a:srgbClr val="FFFFFF"/>
                        </a:solidFill>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Contenido de baja respuesta puesto</a:t>
                      </a:r>
                      <a:r>
                        <a:rPr lang="en" sz="1400" b="1" u="none" strike="noStrike" cap="none" baseline="0" dirty="0" smtClean="0">
                          <a:solidFill>
                            <a:srgbClr val="FFFFFF"/>
                          </a:solidFill>
                          <a:latin typeface="Trebuchet MS" pitchFamily="34" charset="0"/>
                        </a:rPr>
                        <a:t> en marcha</a:t>
                      </a:r>
                      <a:endParaRPr lang="en" sz="1400" b="1" u="none" strike="noStrike" cap="none" dirty="0">
                        <a:solidFill>
                          <a:srgbClr val="FFFFFF"/>
                        </a:solidFill>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Acción </a:t>
                      </a:r>
                      <a:endParaRPr lang="en" sz="1400" b="1" u="none" strike="noStrike" cap="none" dirty="0">
                        <a:solidFill>
                          <a:srgbClr val="FFFFFF"/>
                        </a:solidFill>
                        <a:latin typeface="Trebuchet MS" pitchFamily="34" charset="0"/>
                      </a:endParaRPr>
                    </a:p>
                    <a:p>
                      <a:pPr marL="0" marR="0" lvl="0" indent="0" algn="ctr" rtl="0">
                        <a:spcBef>
                          <a:spcPts val="0"/>
                        </a:spcBef>
                        <a:buNone/>
                      </a:pPr>
                      <a:r>
                        <a:rPr lang="es-ES" sz="1400" b="1" u="none" strike="noStrike" cap="none" dirty="0" smtClean="0">
                          <a:solidFill>
                            <a:srgbClr val="FFFFFF"/>
                          </a:solidFill>
                          <a:latin typeface="Trebuchet MS" pitchFamily="34" charset="0"/>
                        </a:rPr>
                        <a:t>R</a:t>
                      </a:r>
                      <a:r>
                        <a:rPr lang="en" sz="1400" b="1" u="none" strike="noStrike" cap="none" dirty="0" smtClean="0">
                          <a:solidFill>
                            <a:srgbClr val="FFFFFF"/>
                          </a:solidFill>
                          <a:latin typeface="Trebuchet MS" pitchFamily="34" charset="0"/>
                        </a:rPr>
                        <a:t>equerida (CTA o Call</a:t>
                      </a:r>
                      <a:r>
                        <a:rPr lang="en" sz="1400" b="1" u="none" strike="noStrike" cap="none" baseline="0" dirty="0" smtClean="0">
                          <a:solidFill>
                            <a:srgbClr val="FFFFFF"/>
                          </a:solidFill>
                          <a:latin typeface="Trebuchet MS" pitchFamily="34" charset="0"/>
                        </a:rPr>
                        <a:t> to Action)</a:t>
                      </a:r>
                      <a:endParaRPr lang="en" sz="1400" b="1" u="none" strike="noStrike" cap="none" dirty="0">
                        <a:solidFill>
                          <a:srgbClr val="FFFFFF"/>
                        </a:solidFill>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extLst>
                  <a:ext uri="{0D108BD9-81ED-4DB2-BD59-A6C34878D82A}">
                    <a16:rowId xmlns:a16="http://schemas.microsoft.com/office/drawing/2014/main" xmlns="" val="10000"/>
                  </a:ext>
                </a:extLst>
              </a:tr>
              <a:tr h="528475">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1"/>
                  </a:ext>
                </a:extLst>
              </a:tr>
              <a:tr h="245000">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2"/>
                  </a:ext>
                </a:extLst>
              </a:tr>
              <a:tr h="289050">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3"/>
                  </a:ext>
                </a:extLst>
              </a:tr>
              <a:tr h="352325">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4"/>
                  </a:ext>
                </a:extLst>
              </a:tr>
              <a:tr h="352325">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5"/>
                  </a:ext>
                </a:extLst>
              </a:tr>
              <a:tr h="352325">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6"/>
                  </a:ext>
                </a:extLst>
              </a:tr>
              <a:tr h="352325">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lgn="ctr">
                      <a:solidFill>
                        <a:schemeClr val="bg1"/>
                      </a:solid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7"/>
                  </a:ext>
                </a:extLst>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Shape 296"/>
          <p:cNvSpPr txBox="1">
            <a:spLocks noGrp="1"/>
          </p:cNvSpPr>
          <p:nvPr>
            <p:ph type="body" idx="1"/>
          </p:nvPr>
        </p:nvSpPr>
        <p:spPr>
          <a:xfrm>
            <a:off x="376224" y="4801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3696" b="1" i="0" u="none" strike="noStrike" cap="none" dirty="0" smtClean="0">
                <a:solidFill>
                  <a:srgbClr val="5FBEB9"/>
                </a:solidFill>
                <a:latin typeface="Open Sans"/>
                <a:ea typeface="Open Sans"/>
                <a:cs typeface="Open Sans"/>
                <a:sym typeface="Open Sans"/>
              </a:rPr>
              <a:t>Redefine tu estrategia</a:t>
            </a:r>
            <a:endParaRPr lang="en" sz="3696" b="1" i="0" u="none" strike="noStrike" cap="none" dirty="0">
              <a:solidFill>
                <a:srgbClr val="5FBEB9"/>
              </a:solidFill>
              <a:latin typeface="Open Sans"/>
              <a:ea typeface="Open Sans"/>
              <a:cs typeface="Open Sans"/>
              <a:sym typeface="Open Sans"/>
            </a:endParaRPr>
          </a:p>
        </p:txBody>
      </p:sp>
      <p:sp>
        <p:nvSpPr>
          <p:cNvPr id="297" name="Shape 297"/>
          <p:cNvSpPr/>
          <p:nvPr/>
        </p:nvSpPr>
        <p:spPr>
          <a:xfrm>
            <a:off x="376225" y="1379599"/>
            <a:ext cx="4701613" cy="1110682"/>
          </a:xfrm>
          <a:prstGeom prst="rect">
            <a:avLst/>
          </a:prstGeom>
          <a:noFill/>
          <a:ln>
            <a:noFill/>
          </a:ln>
        </p:spPr>
        <p:txBody>
          <a:bodyPr wrap="square" lIns="0" tIns="0" rIns="0" bIns="0" anchor="t" anchorCtr="0">
            <a:noAutofit/>
          </a:bodyPr>
          <a:lstStyle/>
          <a:p>
            <a:pPr marL="0" marR="0" lvl="0" indent="0" algn="l" rtl="0">
              <a:spcBef>
                <a:spcPts val="0"/>
              </a:spcBef>
              <a:buNone/>
            </a:pPr>
            <a:r>
              <a:rPr lang="en" sz="2000" dirty="0" smtClean="0">
                <a:latin typeface="Trebuchet MS" pitchFamily="34" charset="0"/>
                <a:ea typeface="Open Sans"/>
                <a:cs typeface="Open Sans"/>
                <a:sym typeface="Open Sans"/>
              </a:rPr>
              <a:t>Responde a las siguientes preguntas y completa las siguientes dos páginas con las respuestas para optimizar tu estrategia.</a:t>
            </a:r>
            <a:endParaRPr lang="en" sz="2000" b="0" i="0" u="none" strike="noStrike" cap="none" dirty="0">
              <a:latin typeface="Trebuchet MS" pitchFamily="34" charset="0"/>
              <a:ea typeface="Open Sans"/>
              <a:cs typeface="Open Sans"/>
              <a:sym typeface="Open Sans"/>
            </a:endParaRPr>
          </a:p>
        </p:txBody>
      </p:sp>
      <p:sp>
        <p:nvSpPr>
          <p:cNvPr id="298" name="Shape 298"/>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pic>
        <p:nvPicPr>
          <p:cNvPr id="5" name="4 Imagen" descr="Icon-Inbound-Marketing.png"/>
          <p:cNvPicPr>
            <a:picLocks noChangeAspect="1"/>
          </p:cNvPicPr>
          <p:nvPr/>
        </p:nvPicPr>
        <p:blipFill>
          <a:blip r:embed="rId3"/>
          <a:stretch>
            <a:fillRect/>
          </a:stretch>
        </p:blipFill>
        <p:spPr>
          <a:xfrm>
            <a:off x="6225145" y="1303507"/>
            <a:ext cx="2432470" cy="2335171"/>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5" name="Shape 305"/>
          <p:cNvSpPr txBox="1">
            <a:spLocks noGrp="1"/>
          </p:cNvSpPr>
          <p:nvPr>
            <p:ph type="body" idx="1"/>
          </p:nvPr>
        </p:nvSpPr>
        <p:spPr>
          <a:xfrm>
            <a:off x="355904" y="327750"/>
            <a:ext cx="9367544" cy="655476"/>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Tu nombre de empresa</a:t>
            </a: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 lo aprendido</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306" name="Shape 306"/>
          <p:cNvSpPr/>
          <p:nvPr/>
        </p:nvSpPr>
        <p:spPr>
          <a:xfrm>
            <a:off x="388184" y="1138654"/>
            <a:ext cx="8337299" cy="3683299"/>
          </a:xfrm>
          <a:prstGeom prst="rect">
            <a:avLst/>
          </a:prstGeom>
          <a:noFill/>
          <a:ln>
            <a:noFill/>
          </a:ln>
        </p:spPr>
        <p:txBody>
          <a:bodyPr wrap="square" lIns="0" tIns="0" rIns="0" bIns="0" anchor="t" anchorCtr="0">
            <a:noAutofit/>
          </a:bodyPr>
          <a:lstStyle/>
          <a:p>
            <a:pPr marL="609600" marR="0" lvl="0" indent="-508000" algn="l" rtl="0">
              <a:spcBef>
                <a:spcPts val="0"/>
              </a:spcBef>
              <a:buSzPts val="2000"/>
              <a:buFont typeface="Helvetica Neue"/>
              <a:buAutoNum type="arabicPeriod"/>
            </a:pPr>
            <a:r>
              <a:rPr lang="en" sz="2000" b="0" i="0" u="none" strike="noStrike" cap="none" dirty="0" smtClean="0">
                <a:latin typeface="Trebuchet MS" pitchFamily="34" charset="0"/>
                <a:ea typeface="Open Sans"/>
                <a:cs typeface="Open Sans"/>
                <a:sym typeface="Open Sans"/>
              </a:rPr>
              <a:t>¿Qué funciona bien? </a:t>
            </a:r>
          </a:p>
          <a:p>
            <a:pPr marL="609600" marR="0" lvl="0" indent="-508000" algn="l" rtl="0">
              <a:spcBef>
                <a:spcPts val="0"/>
              </a:spcBef>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a:t>
            </a:r>
          </a:p>
          <a:p>
            <a:pPr marL="609600" marR="0" lvl="0" indent="-508000" algn="l" rtl="0">
              <a:spcBef>
                <a:spcPts val="0"/>
              </a:spcBef>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a:t>
            </a:r>
          </a:p>
          <a:p>
            <a:pPr marL="609600" marR="0" lvl="0" indent="-508000" algn="l" rtl="0">
              <a:spcBef>
                <a:spcPts val="0"/>
              </a:spcBef>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a:t>
            </a:r>
            <a:endParaRPr lang="en" sz="2000" dirty="0" smtClean="0">
              <a:latin typeface="Trebuchet MS" pitchFamily="34" charset="0"/>
              <a:ea typeface="Open Sans"/>
              <a:cs typeface="Open Sans"/>
              <a:sym typeface="Open Sans"/>
            </a:endParaRPr>
          </a:p>
          <a:p>
            <a:pPr marL="609600" marR="0" lvl="0" indent="-508000" algn="l" rtl="0">
              <a:spcBef>
                <a:spcPts val="0"/>
              </a:spcBef>
              <a:buSzPts val="2000"/>
              <a:buFont typeface="Helvetica Neue"/>
              <a:buAutoNum type="arabicPeriod"/>
            </a:pPr>
            <a:endParaRPr lang="en" sz="2000" dirty="0" smtClean="0">
              <a:latin typeface="Trebuchet MS" pitchFamily="34" charset="0"/>
              <a:ea typeface="Open Sans"/>
              <a:cs typeface="Open Sans"/>
              <a:sym typeface="Open Sans"/>
            </a:endParaRPr>
          </a:p>
          <a:p>
            <a:pPr marL="609600" marR="0" lvl="0" indent="-508000" algn="l" rtl="0">
              <a:spcBef>
                <a:spcPts val="0"/>
              </a:spcBef>
              <a:buSzPts val="2000"/>
              <a:buFont typeface="Helvetica Neue"/>
              <a:buAutoNum type="arabicPeriod"/>
            </a:pPr>
            <a:endParaRPr lang="en" sz="2000" dirty="0">
              <a:latin typeface="Trebuchet MS" pitchFamily="34" charset="0"/>
              <a:ea typeface="Open Sans"/>
              <a:cs typeface="Open Sans"/>
              <a:sym typeface="Open Sans"/>
            </a:endParaRPr>
          </a:p>
          <a:p>
            <a:pPr marL="609600" marR="0" lvl="0" indent="-508000" algn="l" rtl="0">
              <a:spcBef>
                <a:spcPts val="0"/>
              </a:spcBef>
              <a:buSzPts val="2000"/>
              <a:buFont typeface="+mj-lt"/>
              <a:buAutoNum type="arabicPeriod" startAt="2"/>
            </a:pPr>
            <a:r>
              <a:rPr lang="en" sz="2000" dirty="0" smtClean="0">
                <a:latin typeface="Trebuchet MS" pitchFamily="34" charset="0"/>
                <a:ea typeface="Open Sans"/>
                <a:cs typeface="Open Sans"/>
                <a:sym typeface="Open Sans"/>
              </a:rPr>
              <a:t>¿Qué no funciona bien</a:t>
            </a:r>
            <a:r>
              <a:rPr lang="en" sz="2000" b="0" i="0" u="none" strike="noStrike" cap="none" dirty="0" smtClean="0">
                <a:latin typeface="Trebuchet MS" pitchFamily="34" charset="0"/>
                <a:ea typeface="Open Sans"/>
                <a:cs typeface="Open Sans"/>
                <a:sym typeface="Open Sans"/>
              </a:rPr>
              <a:t>?</a:t>
            </a:r>
            <a:endParaRPr lang="en" sz="2000" dirty="0" smtClean="0">
              <a:latin typeface="Trebuchet MS" pitchFamily="34" charset="0"/>
              <a:ea typeface="Open Sans"/>
              <a:cs typeface="Open Sans"/>
              <a:sym typeface="Open Sans"/>
            </a:endParaRPr>
          </a:p>
          <a:p>
            <a:pPr marL="609600" lvl="0" indent="-508000">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a:t>
            </a:r>
          </a:p>
          <a:p>
            <a:pPr marL="609600" indent="-508000">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a:t>
            </a:r>
            <a:endParaRPr lang="en" sz="2000" dirty="0" smtClean="0">
              <a:latin typeface="Trebuchet MS" pitchFamily="34" charset="0"/>
              <a:ea typeface="Open Sans"/>
              <a:cs typeface="Open Sans"/>
              <a:sym typeface="Open Sans"/>
            </a:endParaRPr>
          </a:p>
          <a:p>
            <a:pPr marL="609600" indent="-508000">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a:t>
            </a:r>
            <a:endParaRPr lang="en" sz="2000" dirty="0" smtClean="0">
              <a:latin typeface="Trebuchet MS" pitchFamily="34" charset="0"/>
              <a:ea typeface="Open Sans"/>
              <a:cs typeface="Open Sans"/>
              <a:sym typeface="Open Sans"/>
            </a:endParaRPr>
          </a:p>
          <a:p>
            <a:pPr marL="609600" lvl="0" indent="-508000">
              <a:buSzPts val="2000"/>
              <a:buFont typeface="Arial" pitchFamily="34" charset="0"/>
              <a:buChar char="•"/>
            </a:pPr>
            <a:endParaRPr lang="en" sz="2000" dirty="0" smtClean="0">
              <a:latin typeface="Trebuchet MS" pitchFamily="34" charset="0"/>
              <a:ea typeface="Open Sans"/>
              <a:cs typeface="Open Sans"/>
              <a:sym typeface="Open Sans"/>
            </a:endParaRPr>
          </a:p>
          <a:p>
            <a:pPr marL="609600" marR="0" lvl="0" indent="-508000" algn="l" rtl="0">
              <a:spcBef>
                <a:spcPts val="0"/>
              </a:spcBef>
              <a:buSzPts val="2000"/>
              <a:buFont typeface="Helvetica Neue"/>
              <a:buAutoNum type="arabicPeriod"/>
            </a:pPr>
            <a:endParaRPr lang="en" sz="2000" b="0" i="0" u="none" strike="noStrike" cap="none" dirty="0">
              <a:latin typeface="Trebuchet MS" pitchFamily="34" charset="0"/>
              <a:ea typeface="Open Sans"/>
              <a:cs typeface="Open Sans"/>
              <a:sym typeface="Open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4" name="Shape 314"/>
          <p:cNvSpPr/>
          <p:nvPr/>
        </p:nvSpPr>
        <p:spPr>
          <a:xfrm>
            <a:off x="481400" y="1460201"/>
            <a:ext cx="8337299" cy="2438401"/>
          </a:xfrm>
          <a:prstGeom prst="rect">
            <a:avLst/>
          </a:prstGeom>
          <a:noFill/>
          <a:ln>
            <a:noFill/>
          </a:ln>
        </p:spPr>
        <p:txBody>
          <a:bodyPr wrap="square" lIns="0" tIns="0" rIns="0" bIns="0" anchor="t" anchorCtr="0">
            <a:noAutofit/>
          </a:bodyPr>
          <a:lstStyle/>
          <a:p>
            <a:pPr marL="457200" marR="0" lvl="0" indent="-457200" algn="l" rtl="0">
              <a:spcBef>
                <a:spcPts val="0"/>
              </a:spcBef>
              <a:buFont typeface="+mj-lt"/>
              <a:buAutoNum type="arabicPeriod" startAt="3"/>
            </a:pPr>
            <a:r>
              <a:rPr lang="en" sz="2000" b="0" i="0" u="none" strike="noStrike" cap="none" dirty="0" smtClean="0">
                <a:latin typeface="Trebuchet MS" pitchFamily="34" charset="0"/>
                <a:ea typeface="Open Sans"/>
                <a:cs typeface="Open Sans"/>
                <a:sym typeface="Open Sans"/>
              </a:rPr>
              <a:t>Tus objetivos en los próximos 6 meses/1 año son:</a:t>
            </a:r>
          </a:p>
          <a:p>
            <a:pPr marL="457200" marR="0" lvl="0" indent="-457200" algn="l" rtl="0">
              <a:spcBef>
                <a:spcPts val="0"/>
              </a:spcBef>
              <a:buFont typeface="+mj-lt"/>
              <a:buAutoNum type="arabicPeriod" startAt="3"/>
            </a:pPr>
            <a:endParaRPr lang="en" sz="2000" dirty="0" smtClean="0">
              <a:latin typeface="Trebuchet MS" pitchFamily="34" charset="0"/>
              <a:ea typeface="Open Sans"/>
              <a:cs typeface="Open Sans"/>
              <a:sym typeface="Open Sans"/>
            </a:endParaRPr>
          </a:p>
          <a:p>
            <a:pPr lvl="0">
              <a:buFont typeface="Arial" pitchFamily="34" charset="0"/>
              <a:buChar char="•"/>
            </a:pPr>
            <a:r>
              <a:rPr lang="en" sz="2000" dirty="0" smtClean="0">
                <a:solidFill>
                  <a:srgbClr val="5FBEB9"/>
                </a:solidFill>
                <a:latin typeface="Trebuchet MS" pitchFamily="34" charset="0"/>
                <a:ea typeface="Open Sans"/>
                <a:cs typeface="Open Sans"/>
                <a:sym typeface="Open Sans"/>
              </a:rPr>
              <a:t> Objetivo. 1: </a:t>
            </a:r>
          </a:p>
          <a:p>
            <a:pPr lvl="0">
              <a:buFont typeface="Arial" pitchFamily="34" charset="0"/>
              <a:buChar char="•"/>
            </a:pPr>
            <a:r>
              <a:rPr lang="en" sz="2000" dirty="0" smtClean="0">
                <a:solidFill>
                  <a:srgbClr val="5FBEB9"/>
                </a:solidFill>
                <a:latin typeface="Trebuchet MS" pitchFamily="34" charset="0"/>
                <a:ea typeface="Open Sans"/>
                <a:cs typeface="Open Sans"/>
                <a:sym typeface="Open Sans"/>
              </a:rPr>
              <a:t> Objetivo. 2:</a:t>
            </a:r>
          </a:p>
          <a:p>
            <a:pPr lvl="0">
              <a:buFont typeface="Arial" pitchFamily="34" charset="0"/>
              <a:buChar char="•"/>
            </a:pPr>
            <a:r>
              <a:rPr lang="en" sz="2000" dirty="0" smtClean="0">
                <a:solidFill>
                  <a:srgbClr val="5FBEB9"/>
                </a:solidFill>
                <a:latin typeface="Trebuchet MS" pitchFamily="34" charset="0"/>
                <a:ea typeface="Open Sans"/>
                <a:cs typeface="Open Sans"/>
                <a:sym typeface="Open Sans"/>
              </a:rPr>
              <a:t> Objetivo. 3:</a:t>
            </a:r>
          </a:p>
          <a:p>
            <a:pPr marL="457200" marR="0" lvl="0" indent="-457200" algn="l" rtl="0">
              <a:spcBef>
                <a:spcPts val="0"/>
              </a:spcBef>
            </a:pPr>
            <a:endParaRPr lang="en" sz="2000" b="0" i="0" u="none" strike="noStrike" cap="none" dirty="0" smtClean="0">
              <a:latin typeface="Trebuchet MS" pitchFamily="34" charset="0"/>
              <a:ea typeface="Open Sans"/>
              <a:cs typeface="Open Sans"/>
              <a:sym typeface="Open Sans"/>
            </a:endParaRPr>
          </a:p>
          <a:p>
            <a:pPr marL="457200" lvl="0" indent="-457200">
              <a:buFont typeface="+mj-lt"/>
              <a:buAutoNum type="arabicPeriod" startAt="4"/>
            </a:pPr>
            <a:r>
              <a:rPr lang="en" sz="2000" dirty="0" smtClean="0">
                <a:latin typeface="Trebuchet MS" pitchFamily="34" charset="0"/>
                <a:ea typeface="Open Sans"/>
                <a:cs typeface="Open Sans"/>
                <a:sym typeface="Open Sans"/>
              </a:rPr>
              <a:t> Cambios que pondré en marcha en mi estrategia basado en mi aprendizaje</a:t>
            </a:r>
            <a:r>
              <a:rPr lang="en" sz="2000" dirty="0" smtClean="0">
                <a:latin typeface="Trebuchet MS" pitchFamily="34" charset="0"/>
                <a:ea typeface="Open Sans"/>
                <a:cs typeface="Open Sans"/>
                <a:sym typeface="Open Sans"/>
              </a:rPr>
              <a:t>:</a:t>
            </a:r>
          </a:p>
          <a:p>
            <a:pPr marL="457200" lvl="0" indent="-457200">
              <a:buFont typeface="+mj-lt"/>
              <a:buAutoNum type="arabicPeriod" startAt="4"/>
            </a:pPr>
            <a:endParaRPr lang="en" sz="2000" b="0" i="0" u="none" strike="noStrike" cap="none" dirty="0" smtClean="0">
              <a:latin typeface="Trebuchet MS" pitchFamily="34" charset="0"/>
              <a:ea typeface="Open Sans"/>
              <a:cs typeface="Open Sans"/>
              <a:sym typeface="Open Sans"/>
            </a:endParaRPr>
          </a:p>
          <a:p>
            <a:pPr marL="457200" lvl="0" indent="-457200"/>
            <a:endParaRPr lang="en" sz="2000" b="0" i="0" u="none" strike="noStrike" cap="none" dirty="0">
              <a:latin typeface="Trebuchet MS" pitchFamily="34" charset="0"/>
              <a:ea typeface="Open Sans"/>
              <a:cs typeface="Open Sans"/>
              <a:sym typeface="Open Sans"/>
            </a:endParaRPr>
          </a:p>
          <a:p>
            <a:pPr marL="0" marR="0" lvl="0" indent="0" algn="l" rtl="0">
              <a:spcBef>
                <a:spcPts val="0"/>
              </a:spcBef>
              <a:buNone/>
            </a:pPr>
            <a:endParaRPr sz="2000" b="0" i="0" u="none" strike="noStrike" cap="none" dirty="0">
              <a:solidFill>
                <a:srgbClr val="5FBEB9"/>
              </a:solidFill>
              <a:latin typeface="Trebuchet MS" pitchFamily="34" charset="0"/>
              <a:ea typeface="Open Sans"/>
              <a:cs typeface="Open Sans"/>
              <a:sym typeface="Open Sans"/>
            </a:endParaRPr>
          </a:p>
          <a:p>
            <a:pPr marL="0" marR="0" lvl="0" indent="0" algn="l" rtl="0">
              <a:spcBef>
                <a:spcPts val="0"/>
              </a:spcBef>
              <a:buNone/>
            </a:pPr>
            <a:endParaRPr sz="2000" b="0" i="0" u="none" strike="noStrike" cap="none" dirty="0">
              <a:latin typeface="Trebuchet MS" pitchFamily="34" charset="0"/>
              <a:ea typeface="Open Sans"/>
              <a:cs typeface="Open Sans"/>
              <a:sym typeface="Open Sans"/>
            </a:endParaRPr>
          </a:p>
          <a:p>
            <a:pPr marL="0" marR="0" lvl="0" indent="0" algn="l" rtl="0">
              <a:spcBef>
                <a:spcPts val="0"/>
              </a:spcBef>
              <a:buNone/>
            </a:pPr>
            <a:endParaRPr lang="en" sz="2000" b="0" i="0" u="none" strike="noStrike" cap="none" dirty="0">
              <a:latin typeface="Trebuchet MS" pitchFamily="34" charset="0"/>
              <a:ea typeface="Open Sans"/>
              <a:cs typeface="Open Sans"/>
              <a:sym typeface="Open Sans"/>
            </a:endParaRPr>
          </a:p>
        </p:txBody>
      </p:sp>
      <p:sp>
        <p:nvSpPr>
          <p:cNvPr id="7" name="Shape 305"/>
          <p:cNvSpPr txBox="1">
            <a:spLocks/>
          </p:cNvSpPr>
          <p:nvPr/>
        </p:nvSpPr>
        <p:spPr>
          <a:xfrm>
            <a:off x="355904" y="327750"/>
            <a:ext cx="6627700" cy="636892"/>
          </a:xfrm>
          <a:prstGeom prst="rect">
            <a:avLst/>
          </a:prstGeom>
          <a:noFill/>
          <a:ln>
            <a:noFill/>
          </a:ln>
        </p:spPr>
        <p:txBody>
          <a:bodyPr wrap="square" lIns="0" tIns="0" rIns="0" bIns="0" anchor="ctr" anchorCtr="0">
            <a:noAutofit/>
          </a:bodyPr>
          <a:lstStyle/>
          <a:p>
            <a:pPr marL="0" marR="0" lvl="0" indent="0" algn="l" defTabSz="914400" rtl="0" eaLnBrk="1" fontAlgn="auto" latinLnBrk="0" hangingPunct="1">
              <a:lnSpc>
                <a:spcPct val="90000"/>
              </a:lnSpc>
              <a:spcBef>
                <a:spcPts val="0"/>
              </a:spcBef>
              <a:spcAft>
                <a:spcPts val="0"/>
              </a:spcAft>
              <a:buClrTx/>
              <a:buSzPts val="1400"/>
              <a:buFontTx/>
              <a:buNone/>
              <a:tabLst/>
              <a:defRPr/>
            </a:pPr>
            <a:r>
              <a:rPr kumimoji="0" lang="en" sz="2800" b="1" i="0" u="none" strike="noStrike" kern="0" cap="none" spc="0" normalizeH="0" baseline="0" noProof="0" dirty="0" smtClean="0">
                <a:ln>
                  <a:noFill/>
                </a:ln>
                <a:solidFill>
                  <a:srgbClr val="5FBEB9"/>
                </a:solidFill>
                <a:effectLst/>
                <a:uLnTx/>
                <a:uFillTx/>
                <a:latin typeface="Trebuchet MS" pitchFamily="34" charset="0"/>
                <a:ea typeface="Open Sans"/>
                <a:cs typeface="Open Sans"/>
                <a:sym typeface="Open Sans"/>
              </a:rPr>
              <a:t>[Tu nombre de empresa] lo aprendido</a:t>
            </a:r>
            <a:endParaRPr kumimoji="0" lang="en" sz="2800" b="1" i="0" u="none" strike="noStrike" kern="0" cap="none" spc="0" normalizeH="0" baseline="0" noProof="0" dirty="0">
              <a:ln>
                <a:noFill/>
              </a:ln>
              <a:solidFill>
                <a:srgbClr val="5FBEB9"/>
              </a:solidFill>
              <a:effectLst/>
              <a:uLnTx/>
              <a:uFillTx/>
              <a:latin typeface="Trebuchet MS" pitchFamily="34" charset="0"/>
              <a:ea typeface="Open Sans"/>
              <a:cs typeface="Open Sans"/>
              <a:sym typeface="Open Sans"/>
            </a:endParaRPr>
          </a:p>
        </p:txBody>
      </p:sp>
      <p:pic>
        <p:nvPicPr>
          <p:cNvPr id="6" name="5 Imagen" descr="Icon Plan Marketing_final.png"/>
          <p:cNvPicPr>
            <a:picLocks noChangeAspect="1"/>
          </p:cNvPicPr>
          <p:nvPr/>
        </p:nvPicPr>
        <p:blipFill>
          <a:blip r:embed="rId3"/>
          <a:stretch>
            <a:fillRect/>
          </a:stretch>
        </p:blipFill>
        <p:spPr>
          <a:xfrm>
            <a:off x="7136857" y="1110653"/>
            <a:ext cx="1472121" cy="1413236"/>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texto"/>
          <p:cNvSpPr>
            <a:spLocks noGrp="1"/>
          </p:cNvSpPr>
          <p:nvPr>
            <p:ph type="body" idx="1"/>
          </p:nvPr>
        </p:nvSpPr>
        <p:spPr/>
        <p:txBody>
          <a:bodyPr/>
          <a:lstStyle/>
          <a:p>
            <a:endParaRPr lang="es-ES"/>
          </a:p>
        </p:txBody>
      </p:sp>
      <p:pic>
        <p:nvPicPr>
          <p:cNvPr id="3" name="2 Imagen" descr="imagen-servicios.jpg"/>
          <p:cNvPicPr>
            <a:picLocks noChangeAspect="1"/>
          </p:cNvPicPr>
          <p:nvPr/>
        </p:nvPicPr>
        <p:blipFill>
          <a:blip r:embed="rId2"/>
          <a:stretch>
            <a:fillRect/>
          </a:stretch>
        </p:blipFill>
        <p:spPr>
          <a:xfrm>
            <a:off x="0" y="0"/>
            <a:ext cx="9144000" cy="3510116"/>
          </a:xfrm>
          <a:prstGeom prst="rect">
            <a:avLst/>
          </a:prstGeom>
        </p:spPr>
      </p:pic>
      <p:sp>
        <p:nvSpPr>
          <p:cNvPr id="4" name="3 Rectángulo"/>
          <p:cNvSpPr/>
          <p:nvPr/>
        </p:nvSpPr>
        <p:spPr>
          <a:xfrm>
            <a:off x="0" y="3482502"/>
            <a:ext cx="9144000" cy="1660998"/>
          </a:xfrm>
          <a:prstGeom prst="rect">
            <a:avLst/>
          </a:prstGeom>
          <a:solidFill>
            <a:srgbClr val="5FBE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Shape 137"/>
          <p:cNvSpPr txBox="1">
            <a:spLocks/>
          </p:cNvSpPr>
          <p:nvPr/>
        </p:nvSpPr>
        <p:spPr>
          <a:xfrm>
            <a:off x="340467" y="3608965"/>
            <a:ext cx="8540885" cy="1391055"/>
          </a:xfrm>
          <a:prstGeom prst="rect">
            <a:avLst/>
          </a:prstGeom>
          <a:noFill/>
          <a:ln>
            <a:noFill/>
          </a:ln>
        </p:spPr>
        <p:txBody>
          <a:bodyPr wrap="square" lIns="45675" tIns="45675" rIns="45675" bIns="456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0" cap="none" spc="0" normalizeH="0" baseline="0" noProof="0" dirty="0" smtClean="0">
                <a:ln>
                  <a:noFill/>
                </a:ln>
                <a:solidFill>
                  <a:schemeClr val="bg1"/>
                </a:solidFill>
                <a:effectLst/>
                <a:uLnTx/>
                <a:uFillTx/>
                <a:latin typeface="Trebuchet MS" pitchFamily="34" charset="0"/>
                <a:ea typeface="Open Sans"/>
                <a:cs typeface="Open Sans"/>
                <a:sym typeface="Open Sans"/>
              </a:rPr>
              <a:t>Si quieres conocer</a:t>
            </a:r>
            <a:r>
              <a:rPr kumimoji="0" lang="es-ES" sz="1800" b="1" i="0" u="none" strike="noStrike" kern="0" cap="none" spc="0" normalizeH="0" noProof="0" dirty="0" smtClean="0">
                <a:ln>
                  <a:noFill/>
                </a:ln>
                <a:solidFill>
                  <a:schemeClr val="bg1"/>
                </a:solidFill>
                <a:effectLst/>
                <a:uLnTx/>
                <a:uFillTx/>
                <a:latin typeface="Trebuchet MS" pitchFamily="34" charset="0"/>
                <a:ea typeface="Open Sans"/>
                <a:cs typeface="Open Sans"/>
                <a:sym typeface="Open Sans"/>
              </a:rPr>
              <a:t> </a:t>
            </a:r>
            <a:r>
              <a:rPr kumimoji="0" lang="es-ES" sz="1800" b="1" i="0" u="none" strike="noStrike" kern="0" cap="none" spc="0" normalizeH="0" noProof="0" dirty="0" smtClean="0">
                <a:ln>
                  <a:noFill/>
                </a:ln>
                <a:solidFill>
                  <a:schemeClr val="bg1"/>
                </a:solidFill>
                <a:effectLst/>
                <a:uLnTx/>
                <a:uFillTx/>
                <a:latin typeface="Trebuchet MS" pitchFamily="34" charset="0"/>
                <a:ea typeface="Open Sans"/>
                <a:cs typeface="Open Sans"/>
                <a:sym typeface="Open Sans"/>
              </a:rPr>
              <a:t>cómo puedo ayudarte en tu negocio de fitness y salud con la estrategia de Inbound Marketing, puedes </a:t>
            </a:r>
            <a:r>
              <a:rPr kumimoji="0" lang="es-ES" sz="1800" b="1" i="0" u="none" strike="noStrike" kern="0" cap="none" spc="0" normalizeH="0" noProof="0" dirty="0" smtClean="0">
                <a:ln>
                  <a:noFill/>
                </a:ln>
                <a:solidFill>
                  <a:schemeClr val="bg1"/>
                </a:solidFill>
                <a:effectLst/>
                <a:uLnTx/>
                <a:uFillTx/>
                <a:latin typeface="Trebuchet MS" pitchFamily="34" charset="0"/>
                <a:ea typeface="Open Sans"/>
                <a:cs typeface="Open Sans"/>
                <a:sym typeface="Open Sans"/>
              </a:rPr>
              <a:t>concertar una reunión estratégica </a:t>
            </a:r>
            <a:r>
              <a:rPr kumimoji="0" lang="es-ES" sz="1800" b="1" i="0" u="none" strike="noStrike" kern="0" cap="none" spc="0" normalizeH="0" noProof="0" dirty="0" smtClean="0">
                <a:ln>
                  <a:noFill/>
                </a:ln>
                <a:solidFill>
                  <a:schemeClr val="bg1"/>
                </a:solidFill>
                <a:effectLst/>
                <a:uLnTx/>
                <a:uFillTx/>
                <a:latin typeface="Trebuchet MS" pitchFamily="34" charset="0"/>
                <a:ea typeface="Open Sans"/>
                <a:cs typeface="Open Sans"/>
                <a:sym typeface="Open Sans"/>
              </a:rPr>
              <a:t>gratuita conmigo </a:t>
            </a:r>
            <a:r>
              <a:rPr kumimoji="0" lang="es-ES" sz="1800" b="1" i="0" u="none" strike="noStrike" kern="0" cap="none" spc="0" normalizeH="0" noProof="0" dirty="0" smtClean="0">
                <a:ln>
                  <a:noFill/>
                </a:ln>
                <a:solidFill>
                  <a:schemeClr val="bg1"/>
                </a:solidFill>
                <a:effectLst/>
                <a:uLnTx/>
                <a:uFillTx/>
                <a:latin typeface="Trebuchet MS" pitchFamily="34" charset="0"/>
                <a:ea typeface="Open Sans"/>
                <a:cs typeface="Open Sans"/>
                <a:sym typeface="Open Sans"/>
              </a:rPr>
              <a:t>en:</a:t>
            </a:r>
          </a:p>
          <a:p>
            <a:pPr lvl="0">
              <a:defRPr/>
            </a:pPr>
            <a:r>
              <a:rPr lang="es-ES" sz="1800" b="1" dirty="0" smtClean="0">
                <a:solidFill>
                  <a:schemeClr val="bg1"/>
                </a:solidFill>
                <a:latin typeface="Trebuchet MS" pitchFamily="34" charset="0"/>
                <a:ea typeface="Open Sans"/>
                <a:cs typeface="Open Sans"/>
                <a:sym typeface="Open Sans"/>
                <a:hlinkClick r:id="rId3"/>
              </a:rPr>
              <a:t>https://calendly.com/beatrizmarketing/sesion-estrategica</a:t>
            </a:r>
            <a:endParaRPr kumimoji="0" lang="es-ES" sz="1800" b="1" i="0" u="none" strike="noStrike" kern="0" cap="none" spc="0" normalizeH="0" baseline="0" noProof="0" dirty="0">
              <a:ln>
                <a:noFill/>
              </a:ln>
              <a:solidFill>
                <a:schemeClr val="bg1"/>
              </a:solidFill>
              <a:effectLst/>
              <a:uLnTx/>
              <a:uFillTx/>
              <a:latin typeface="Trebuchet MS" pitchFamily="34" charset="0"/>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481391" y="1382385"/>
            <a:ext cx="7349375" cy="3316500"/>
          </a:xfrm>
          <a:prstGeom prst="rect">
            <a:avLst/>
          </a:prstGeom>
          <a:noFill/>
          <a:ln>
            <a:noFill/>
          </a:ln>
        </p:spPr>
        <p:txBody>
          <a:bodyPr wrap="square" lIns="0" tIns="0" rIns="0" bIns="0" anchor="t" anchorCtr="0">
            <a:noAutofit/>
          </a:bodyPr>
          <a:lstStyle/>
          <a:p>
            <a:pPr marL="609600" lvl="0" indent="-508000">
              <a:lnSpc>
                <a:spcPct val="150000"/>
              </a:lnSpc>
              <a:buSzPts val="2000"/>
              <a:buFont typeface="Helvetica Neue"/>
              <a:buAutoNum type="arabicPeriod"/>
            </a:pPr>
            <a:r>
              <a:rPr lang="en" sz="2000" b="0" i="0" u="none" strike="noStrike" cap="none" dirty="0" smtClean="0">
                <a:solidFill>
                  <a:srgbClr val="000000"/>
                </a:solidFill>
                <a:latin typeface="Trebuchet MS" pitchFamily="34" charset="0"/>
                <a:ea typeface="Open Sans"/>
                <a:cs typeface="Open Sans"/>
                <a:sym typeface="Open Sans"/>
              </a:rPr>
              <a:t>Establecer los </a:t>
            </a:r>
            <a:r>
              <a:rPr lang="en" sz="2000" dirty="0" smtClean="0">
                <a:latin typeface="Trebuchet MS" pitchFamily="34" charset="0"/>
                <a:ea typeface="Open Sans"/>
                <a:cs typeface="Open Sans"/>
                <a:sym typeface="Open Sans"/>
              </a:rPr>
              <a:t>objetivos S.M.A.R.T. en </a:t>
            </a:r>
            <a:r>
              <a:rPr lang="en" sz="2000" b="0" i="0" u="none" strike="noStrike" cap="none" dirty="0" smtClean="0">
                <a:solidFill>
                  <a:srgbClr val="000000"/>
                </a:solidFill>
                <a:latin typeface="Trebuchet MS" pitchFamily="34" charset="0"/>
                <a:ea typeface="Open Sans"/>
                <a:cs typeface="Open Sans"/>
                <a:sym typeface="Open Sans"/>
              </a:rPr>
              <a:t>redes sociales</a:t>
            </a:r>
            <a:endParaRPr lang="en" sz="2000" b="0" i="0" u="none" strike="noStrike" cap="none" dirty="0">
              <a:solidFill>
                <a:srgbClr val="000000"/>
              </a:solidFill>
              <a:latin typeface="Trebuchet MS" pitchFamily="34" charset="0"/>
              <a:ea typeface="Open Sans"/>
              <a:cs typeface="Open Sans"/>
              <a:sym typeface="Open Sans"/>
            </a:endParaRPr>
          </a:p>
          <a:p>
            <a:pPr marL="609600" marR="0" lvl="0" indent="-508000" algn="l" rtl="0">
              <a:lnSpc>
                <a:spcPct val="150000"/>
              </a:lnSpc>
              <a:spcBef>
                <a:spcPts val="0"/>
              </a:spcBef>
              <a:buClr>
                <a:srgbClr val="000000"/>
              </a:buClr>
              <a:buSzPts val="2000"/>
              <a:buFont typeface="Helvetica Neue"/>
              <a:buAutoNum type="arabicPeriod"/>
            </a:pPr>
            <a:r>
              <a:rPr lang="en" sz="2000" b="0" i="0" u="none" strike="noStrike" cap="none" dirty="0" smtClean="0">
                <a:solidFill>
                  <a:srgbClr val="000000"/>
                </a:solidFill>
                <a:latin typeface="Trebuchet MS" pitchFamily="34" charset="0"/>
                <a:ea typeface="Open Sans"/>
                <a:cs typeface="Open Sans"/>
                <a:sym typeface="Open Sans"/>
              </a:rPr>
              <a:t>Análisis de tu presencia en redes sociales</a:t>
            </a:r>
            <a:endParaRPr lang="en" sz="2000" b="0" i="0" u="none" strike="noStrike" cap="none" dirty="0">
              <a:solidFill>
                <a:srgbClr val="000000"/>
              </a:solidFill>
              <a:latin typeface="Trebuchet MS" pitchFamily="34" charset="0"/>
              <a:ea typeface="Open Sans"/>
              <a:cs typeface="Open Sans"/>
              <a:sym typeface="Open Sans"/>
            </a:endParaRPr>
          </a:p>
          <a:p>
            <a:pPr marL="609600" marR="0" lvl="0" indent="-508000" algn="l" rtl="0">
              <a:lnSpc>
                <a:spcPct val="150000"/>
              </a:lnSpc>
              <a:spcBef>
                <a:spcPts val="0"/>
              </a:spcBef>
              <a:buClr>
                <a:srgbClr val="000000"/>
              </a:buClr>
              <a:buSzPts val="2000"/>
              <a:buFont typeface="Helvetica Neue"/>
              <a:buAutoNum type="arabicPeriod"/>
            </a:pPr>
            <a:r>
              <a:rPr lang="en" sz="2000" b="0" i="0" u="none" strike="noStrike" cap="none" dirty="0" smtClean="0">
                <a:solidFill>
                  <a:srgbClr val="000000"/>
                </a:solidFill>
                <a:latin typeface="Trebuchet MS" pitchFamily="34" charset="0"/>
                <a:ea typeface="Open Sans"/>
                <a:cs typeface="Open Sans"/>
                <a:sym typeface="Open Sans"/>
              </a:rPr>
              <a:t>Desarrollar una estrategia de contenido</a:t>
            </a:r>
            <a:endParaRPr lang="en" sz="2000" b="0" i="0" u="none" strike="noStrike" cap="none" dirty="0">
              <a:solidFill>
                <a:srgbClr val="000000"/>
              </a:solidFill>
              <a:latin typeface="Trebuchet MS" pitchFamily="34" charset="0"/>
              <a:ea typeface="Open Sans"/>
              <a:cs typeface="Open Sans"/>
              <a:sym typeface="Open Sans"/>
            </a:endParaRPr>
          </a:p>
          <a:p>
            <a:pPr marL="609600" marR="0" lvl="0" indent="-508000" algn="l" rtl="0">
              <a:lnSpc>
                <a:spcPct val="150000"/>
              </a:lnSpc>
              <a:spcBef>
                <a:spcPts val="0"/>
              </a:spcBef>
              <a:buClr>
                <a:srgbClr val="000000"/>
              </a:buClr>
              <a:buSzPts val="2000"/>
              <a:buFont typeface="Helvetica Neue"/>
              <a:buAutoNum type="arabicPeriod"/>
            </a:pPr>
            <a:r>
              <a:rPr lang="en" sz="2000" b="0" i="0" u="none" strike="noStrike" cap="none" dirty="0" smtClean="0">
                <a:solidFill>
                  <a:srgbClr val="000000"/>
                </a:solidFill>
                <a:latin typeface="Trebuchet MS" pitchFamily="34" charset="0"/>
                <a:ea typeface="Open Sans"/>
                <a:cs typeface="Open Sans"/>
                <a:sym typeface="Open Sans"/>
              </a:rPr>
              <a:t>Medir tu progreso</a:t>
            </a:r>
            <a:endParaRPr lang="en" sz="2000" b="0" i="0" u="none" strike="noStrike" cap="none" dirty="0">
              <a:solidFill>
                <a:srgbClr val="000000"/>
              </a:solidFill>
              <a:latin typeface="Trebuchet MS" pitchFamily="34" charset="0"/>
              <a:ea typeface="Open Sans"/>
              <a:cs typeface="Open Sans"/>
              <a:sym typeface="Open Sans"/>
            </a:endParaRPr>
          </a:p>
          <a:p>
            <a:pPr marL="609600" marR="0" lvl="0" indent="-508000" algn="l" rtl="0">
              <a:lnSpc>
                <a:spcPct val="150000"/>
              </a:lnSpc>
              <a:spcBef>
                <a:spcPts val="0"/>
              </a:spcBef>
              <a:buClr>
                <a:srgbClr val="000000"/>
              </a:buClr>
              <a:buSzPts val="2000"/>
              <a:buFont typeface="Helvetica Neue"/>
              <a:buAutoNum type="arabicPeriod"/>
            </a:pPr>
            <a:r>
              <a:rPr lang="en" sz="2000" b="0" i="0" u="none" strike="noStrike" cap="none" dirty="0" smtClean="0">
                <a:solidFill>
                  <a:srgbClr val="000000"/>
                </a:solidFill>
                <a:latin typeface="Trebuchet MS" pitchFamily="34" charset="0"/>
                <a:ea typeface="Open Sans"/>
                <a:cs typeface="Open Sans"/>
                <a:sym typeface="Open Sans"/>
              </a:rPr>
              <a:t>Refinir tu estrategia</a:t>
            </a:r>
            <a:endParaRPr lang="en" sz="2000" b="0" i="0" u="none" strike="noStrike" cap="none" dirty="0">
              <a:solidFill>
                <a:srgbClr val="000000"/>
              </a:solidFill>
              <a:latin typeface="Trebuchet MS" pitchFamily="34" charset="0"/>
              <a:ea typeface="Open Sans"/>
              <a:cs typeface="Open Sans"/>
              <a:sym typeface="Open Sans"/>
            </a:endParaRPr>
          </a:p>
        </p:txBody>
      </p:sp>
      <p:sp>
        <p:nvSpPr>
          <p:cNvPr id="152" name="Shape 152"/>
          <p:cNvSpPr/>
          <p:nvPr/>
        </p:nvSpPr>
        <p:spPr>
          <a:xfrm>
            <a:off x="376236" y="381534"/>
            <a:ext cx="8442302" cy="6350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Índice</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153" name="Shape 153"/>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graphicFrame>
        <p:nvGraphicFramePr>
          <p:cNvPr id="158" name="Shape 158"/>
          <p:cNvGraphicFramePr/>
          <p:nvPr/>
        </p:nvGraphicFramePr>
        <p:xfrm>
          <a:off x="1429524" y="1231601"/>
          <a:ext cx="2937650" cy="3197375"/>
        </p:xfrm>
        <a:graphic>
          <a:graphicData uri="http://schemas.openxmlformats.org/drawingml/2006/table">
            <a:tbl>
              <a:tblPr>
                <a:noFill/>
                <a:tableStyleId>{E4B66AAE-FBE0-4026-B050-6F8E92C57FD6}</a:tableStyleId>
              </a:tblPr>
              <a:tblGrid>
                <a:gridCol w="2937650">
                  <a:extLst>
                    <a:ext uri="{9D8B030D-6E8A-4147-A177-3AD203B41FA5}">
                      <a16:colId xmlns:a16="http://schemas.microsoft.com/office/drawing/2014/main" xmlns="" val="20000"/>
                    </a:ext>
                  </a:extLst>
                </a:gridCol>
              </a:tblGrid>
              <a:tr h="627275">
                <a:tc>
                  <a:txBody>
                    <a:bodyPr/>
                    <a:lstStyle/>
                    <a:p>
                      <a:pPr marL="0" marR="0" lvl="0" indent="0" algn="ctr" rtl="0">
                        <a:spcBef>
                          <a:spcPts val="0"/>
                        </a:spcBef>
                        <a:buNone/>
                      </a:pPr>
                      <a:r>
                        <a:rPr lang="en" sz="1800" b="1" u="none" strike="noStrike" cap="none" dirty="0" smtClean="0">
                          <a:solidFill>
                            <a:srgbClr val="FFFFFF"/>
                          </a:solidFill>
                          <a:latin typeface="Trebuchet MS" pitchFamily="34" charset="0"/>
                        </a:rPr>
                        <a:t>Objetivos</a:t>
                      </a:r>
                      <a:r>
                        <a:rPr lang="en" sz="1800" b="1" u="none" strike="noStrike" cap="none" baseline="0" dirty="0" smtClean="0">
                          <a:solidFill>
                            <a:srgbClr val="FFFFFF"/>
                          </a:solidFill>
                          <a:latin typeface="Trebuchet MS" pitchFamily="34" charset="0"/>
                        </a:rPr>
                        <a:t> de negocio</a:t>
                      </a:r>
                      <a:endParaRPr lang="en" sz="1800" b="1" u="none" strike="noStrike" cap="none" dirty="0">
                        <a:solidFill>
                          <a:srgbClr val="FFFFFF"/>
                        </a:solidFill>
                        <a:latin typeface="Trebuchet MS" pitchFamily="34" charset="0"/>
                      </a:endParaRPr>
                    </a:p>
                  </a:txBody>
                  <a:tcPr marL="42825" marR="42825" marT="42825" marB="42825" anchor="ct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5FBEB9"/>
                    </a:solidFill>
                  </a:tcPr>
                </a:tc>
                <a:extLst>
                  <a:ext uri="{0D108BD9-81ED-4DB2-BD59-A6C34878D82A}">
                    <a16:rowId xmlns:a16="http://schemas.microsoft.com/office/drawing/2014/main" xmlns="" val="10000"/>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Conocimiento de la marca y/o mi  negocio</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1"/>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Pensamiento</a:t>
                      </a:r>
                      <a:r>
                        <a:rPr lang="en" sz="1300" u="none" strike="noStrike" cap="none" baseline="0" dirty="0" smtClean="0">
                          <a:latin typeface="Trebuchet MS" pitchFamily="34" charset="0"/>
                        </a:rPr>
                        <a:t> de Liderazgo</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2"/>
                  </a:ext>
                </a:extLst>
              </a:tr>
              <a:tr h="469400">
                <a:tc>
                  <a:txBody>
                    <a:bodyPr/>
                    <a:lstStyle/>
                    <a:p>
                      <a:pPr marL="4300" marR="0" lvl="0" indent="122699" algn="l" rtl="0">
                        <a:spcBef>
                          <a:spcPts val="0"/>
                        </a:spcBef>
                        <a:buNone/>
                      </a:pPr>
                      <a:r>
                        <a:rPr lang="es-ES" sz="1300" u="none" strike="noStrike" cap="none" dirty="0" smtClean="0">
                          <a:latin typeface="Trebuchet MS" pitchFamily="34" charset="0"/>
                        </a:rPr>
                        <a:t>Boca</a:t>
                      </a:r>
                      <a:r>
                        <a:rPr lang="es-ES" sz="1300" u="none" strike="noStrike" cap="none" baseline="0" dirty="0" smtClean="0">
                          <a:latin typeface="Trebuchet MS" pitchFamily="34" charset="0"/>
                        </a:rPr>
                        <a:t> a boca de mis clientes</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3"/>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Leads/Oportunidades</a:t>
                      </a:r>
                      <a:r>
                        <a:rPr lang="en" sz="1300" u="none" strike="noStrike" cap="none" baseline="0" dirty="0" smtClean="0">
                          <a:latin typeface="Trebuchet MS" pitchFamily="34" charset="0"/>
                        </a:rPr>
                        <a:t> de negocio (personas interesadas en mi negocio)</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4"/>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Ventas (x facturación mensual)</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5"/>
                  </a:ext>
                </a:extLst>
              </a:tr>
            </a:tbl>
          </a:graphicData>
        </a:graphic>
      </p:graphicFrame>
      <p:graphicFrame>
        <p:nvGraphicFramePr>
          <p:cNvPr id="159" name="Shape 159"/>
          <p:cNvGraphicFramePr/>
          <p:nvPr/>
        </p:nvGraphicFramePr>
        <p:xfrm>
          <a:off x="4640762" y="1231601"/>
          <a:ext cx="2937650" cy="3229370"/>
        </p:xfrm>
        <a:graphic>
          <a:graphicData uri="http://schemas.openxmlformats.org/drawingml/2006/table">
            <a:tbl>
              <a:tblPr>
                <a:noFill/>
                <a:tableStyleId>{E4B66AAE-FBE0-4026-B050-6F8E92C57FD6}</a:tableStyleId>
              </a:tblPr>
              <a:tblGrid>
                <a:gridCol w="2937650">
                  <a:extLst>
                    <a:ext uri="{9D8B030D-6E8A-4147-A177-3AD203B41FA5}">
                      <a16:colId xmlns:a16="http://schemas.microsoft.com/office/drawing/2014/main" xmlns="" val="20000"/>
                    </a:ext>
                  </a:extLst>
                </a:gridCol>
              </a:tblGrid>
              <a:tr h="627275">
                <a:tc>
                  <a:txBody>
                    <a:bodyPr/>
                    <a:lstStyle/>
                    <a:p>
                      <a:pPr marL="0" marR="0" lvl="0" indent="0" algn="ctr" rtl="0">
                        <a:spcBef>
                          <a:spcPts val="0"/>
                        </a:spcBef>
                        <a:buNone/>
                      </a:pPr>
                      <a:r>
                        <a:rPr lang="en" sz="1800" b="1" u="none" strike="noStrike" cap="none" dirty="0" smtClean="0">
                          <a:solidFill>
                            <a:srgbClr val="FFFFFF"/>
                          </a:solidFill>
                          <a:latin typeface="Trebuchet MS" pitchFamily="34" charset="0"/>
                        </a:rPr>
                        <a:t>Objetivos</a:t>
                      </a:r>
                      <a:r>
                        <a:rPr lang="en" sz="1800" b="1" u="none" strike="noStrike" cap="none" baseline="0" dirty="0" smtClean="0">
                          <a:solidFill>
                            <a:srgbClr val="FFFFFF"/>
                          </a:solidFill>
                          <a:latin typeface="Trebuchet MS" pitchFamily="34" charset="0"/>
                        </a:rPr>
                        <a:t> de redes sociales</a:t>
                      </a:r>
                      <a:endParaRPr lang="en" sz="1800" b="1" u="none" strike="noStrike" cap="none" dirty="0">
                        <a:solidFill>
                          <a:srgbClr val="FFFFFF"/>
                        </a:solidFill>
                        <a:latin typeface="Trebuchet MS" pitchFamily="34" charset="0"/>
                      </a:endParaRPr>
                    </a:p>
                  </a:txBody>
                  <a:tcPr marL="42825" marR="42825" marT="42825" marB="42825" anchor="ctr">
                    <a:lnL w="9525" cap="flat" cmpd="sng">
                      <a:noFill/>
                      <a:prstDash val="solid"/>
                      <a:round/>
                      <a:headEnd type="none" w="med" len="med"/>
                      <a:tailEnd type="none" w="med" len="med"/>
                    </a:lnL>
                    <a:lnR w="9525" cap="flat" cmpd="sng">
                      <a:no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xmlns="" val="10000"/>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Alcance</a:t>
                      </a:r>
                      <a:r>
                        <a:rPr lang="en" sz="1300" u="none" strike="noStrike" cap="none" baseline="0" dirty="0" smtClean="0">
                          <a:latin typeface="Trebuchet MS" pitchFamily="34" charset="0"/>
                        </a:rPr>
                        <a:t> de mis publicaciones (la gente a la que llega en redes)</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12700"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1"/>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Número de seguidores</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2"/>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Compartidos, Me gusta, Retweets,...</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3"/>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Nº de emails conseguidos</a:t>
                      </a:r>
                      <a:r>
                        <a:rPr lang="en" sz="1300" u="none" strike="noStrike" cap="none" baseline="0" dirty="0" smtClean="0">
                          <a:latin typeface="Trebuchet MS" pitchFamily="34" charset="0"/>
                        </a:rPr>
                        <a:t> de suscriptores</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9525" cap="flat" cmpd="sng">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xmlns="" val="10004"/>
                  </a:ext>
                </a:extLst>
              </a:tr>
              <a:tr h="469400">
                <a:tc>
                  <a:txBody>
                    <a:bodyPr/>
                    <a:lstStyle/>
                    <a:p>
                      <a:pPr marL="4300" marR="0" lvl="0" indent="122699" algn="l" rtl="0">
                        <a:spcBef>
                          <a:spcPts val="0"/>
                        </a:spcBef>
                        <a:buNone/>
                      </a:pPr>
                      <a:r>
                        <a:rPr lang="en" sz="1300" u="none" strike="noStrike" cap="none" dirty="0" smtClean="0">
                          <a:latin typeface="Trebuchet MS" pitchFamily="34" charset="0"/>
                        </a:rPr>
                        <a:t>Conversión</a:t>
                      </a:r>
                      <a:r>
                        <a:rPr lang="en" sz="1300" u="none" strike="noStrike" cap="none" baseline="0" dirty="0" smtClean="0">
                          <a:latin typeface="Trebuchet MS" pitchFamily="34" charset="0"/>
                        </a:rPr>
                        <a:t> (contactos, formularios recibidos,llamadas, etc. </a:t>
                      </a:r>
                      <a:r>
                        <a:rPr lang="es-ES" sz="1300" u="none" strike="noStrike" cap="none" baseline="0" dirty="0" smtClean="0">
                          <a:latin typeface="Trebuchet MS" pitchFamily="34" charset="0"/>
                        </a:rPr>
                        <a:t>p</a:t>
                      </a:r>
                      <a:r>
                        <a:rPr lang="en" sz="1300" u="none" strike="noStrike" cap="none" baseline="0" dirty="0" smtClean="0">
                          <a:latin typeface="Trebuchet MS" pitchFamily="34" charset="0"/>
                        </a:rPr>
                        <a:t>rovenientes de redes sociales)</a:t>
                      </a:r>
                      <a:endParaRPr lang="en" sz="1300" u="none" strike="noStrike" cap="none" dirty="0">
                        <a:latin typeface="Trebuchet MS" pitchFamily="34" charset="0"/>
                      </a:endParaRPr>
                    </a:p>
                  </a:txBody>
                  <a:tcPr marL="42825" marR="42825" marT="42825" marB="42825" anchor="ctr">
                    <a:lnL w="12700" cap="flat" cmpd="sng">
                      <a:noFill/>
                      <a:prstDash val="solid"/>
                      <a:round/>
                      <a:headEnd type="none" w="med" len="med"/>
                      <a:tailEnd type="none" w="med" len="med"/>
                    </a:lnL>
                    <a:lnR w="12700" cap="flat" cmpd="sng">
                      <a:noFill/>
                      <a:prstDash val="solid"/>
                      <a:round/>
                      <a:headEnd type="none" w="med" len="med"/>
                      <a:tailEnd type="none" w="med" len="med"/>
                    </a:lnR>
                    <a:lnT w="9525" cap="flat" cmpd="sng">
                      <a:noFill/>
                      <a:prstDash val="solid"/>
                      <a:round/>
                      <a:headEnd type="none" w="med" len="med"/>
                      <a:tailEnd type="none" w="med" len="med"/>
                    </a:lnT>
                    <a:lnB w="12700" cap="flat" cmpd="sng">
                      <a:noFill/>
                      <a:prstDash val="solid"/>
                      <a:round/>
                      <a:headEnd type="none" w="med" len="med"/>
                      <a:tailEnd type="none" w="med" len="med"/>
                    </a:lnB>
                    <a:lnTlToBr w="12700" cmpd="sng">
                      <a:noFill/>
                      <a:prstDash val="solid"/>
                    </a:lnTlToBr>
                    <a:lnBlToTr w="12700" cmpd="sng">
                      <a:noFill/>
                      <a:prstDash val="solid"/>
                    </a:lnBlToTr>
                    <a:solidFill>
                      <a:srgbClr val="DFDFDF"/>
                    </a:solidFill>
                  </a:tcPr>
                </a:tc>
                <a:extLst>
                  <a:ext uri="{0D108BD9-81ED-4DB2-BD59-A6C34878D82A}">
                    <a16:rowId xmlns:a16="http://schemas.microsoft.com/office/drawing/2014/main" xmlns="" val="10005"/>
                  </a:ext>
                </a:extLst>
              </a:tr>
            </a:tbl>
          </a:graphicData>
        </a:graphic>
      </p:graphicFrame>
      <p:sp>
        <p:nvSpPr>
          <p:cNvPr id="160" name="Shape 160"/>
          <p:cNvSpPr txBox="1">
            <a:spLocks noGrp="1"/>
          </p:cNvSpPr>
          <p:nvPr>
            <p:ph type="body" idx="1"/>
          </p:nvPr>
        </p:nvSpPr>
        <p:spPr>
          <a:xfrm>
            <a:off x="244143" y="185535"/>
            <a:ext cx="6573217" cy="891426"/>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Alinear mis objetivos de redes sociales con mis objetivos de negocio</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161" name="Shape 161"/>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376224" y="6325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Establecer los objetivos S.M.A.R</a:t>
            </a: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T</a:t>
            </a:r>
            <a:r>
              <a:rPr lang="en" sz="2800" b="1" i="0" u="none" strike="noStrike" cap="none" dirty="0">
                <a:solidFill>
                  <a:srgbClr val="5FBEB9"/>
                </a:solidFill>
                <a:latin typeface="Trebuchet MS" pitchFamily="34" charset="0"/>
                <a:ea typeface="Open Sans"/>
                <a:cs typeface="Open Sans"/>
                <a:sym typeface="Open Sans"/>
              </a:rPr>
              <a:t>. </a:t>
            </a:r>
            <a:r>
              <a:rPr lang="es-ES" sz="2800" b="1" dirty="0" smtClean="0">
                <a:solidFill>
                  <a:srgbClr val="5FBEB9"/>
                </a:solidFill>
                <a:latin typeface="Trebuchet MS" pitchFamily="34" charset="0"/>
                <a:ea typeface="Open Sans"/>
                <a:cs typeface="Open Sans"/>
                <a:sym typeface="Open Sans"/>
              </a:rPr>
              <a:t>en redes sociales</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168" name="Shape 168"/>
          <p:cNvSpPr/>
          <p:nvPr/>
        </p:nvSpPr>
        <p:spPr>
          <a:xfrm>
            <a:off x="1436849" y="2722051"/>
            <a:ext cx="6960901" cy="863601"/>
          </a:xfrm>
          <a:prstGeom prst="rect">
            <a:avLst/>
          </a:prstGeom>
          <a:noFill/>
          <a:ln>
            <a:noFill/>
          </a:ln>
        </p:spPr>
        <p:txBody>
          <a:bodyPr wrap="square" lIns="0" tIns="0" rIns="0" bIns="0" anchor="t" anchorCtr="0">
            <a:noAutofit/>
          </a:bodyPr>
          <a:lstStyle/>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Tus objetivos tienen que ser específicos, medibles, alcanzables, relevantes y en un tiempo determinado, que es lo que significan las siglas S.M.A.R.T en inglés.</a:t>
            </a:r>
            <a:endParaRPr lang="en" sz="1400" b="0" i="0" u="none" strike="noStrike" cap="none" dirty="0">
              <a:latin typeface="Trebuchet MS" pitchFamily="34" charset="0"/>
              <a:ea typeface="Open Sans"/>
              <a:cs typeface="Open Sans"/>
              <a:sym typeface="Open Sans"/>
            </a:endParaRPr>
          </a:p>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No pongas objetivos que sean métricas vanales como conseguir X seguidores en un tiempo determinado, eso no ayudará a tu negocio a priori. </a:t>
            </a:r>
            <a:endParaRPr lang="en" sz="1400" b="0" i="0" u="none" strike="noStrike" cap="none" dirty="0">
              <a:latin typeface="Trebuchet MS" pitchFamily="34" charset="0"/>
              <a:ea typeface="Open Sans"/>
              <a:cs typeface="Open Sans"/>
              <a:sym typeface="Open Sans"/>
            </a:endParaRPr>
          </a:p>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Alinea tus objetivos en redes sociales con los objetivos de negocio que tengas como: objetivos de ventas, objetivos de incremento de negocio, objetivos de conocimiento de tu negocio a nivel local, etc. </a:t>
            </a:r>
            <a:endParaRPr lang="en" sz="1400" b="0" i="0" u="none" strike="noStrike" cap="none" dirty="0">
              <a:latin typeface="Trebuchet MS" pitchFamily="34" charset="0"/>
              <a:ea typeface="Open Sans"/>
              <a:cs typeface="Open Sans"/>
              <a:sym typeface="Open Sans"/>
            </a:endParaRPr>
          </a:p>
        </p:txBody>
      </p:sp>
      <p:sp>
        <p:nvSpPr>
          <p:cNvPr id="169" name="Shape 169"/>
          <p:cNvSpPr/>
          <p:nvPr/>
        </p:nvSpPr>
        <p:spPr>
          <a:xfrm>
            <a:off x="482024" y="2317952"/>
            <a:ext cx="1445099" cy="218776"/>
          </a:xfrm>
          <a:prstGeom prst="rect">
            <a:avLst/>
          </a:prstGeom>
          <a:noFill/>
          <a:ln>
            <a:noFill/>
          </a:ln>
        </p:spPr>
        <p:txBody>
          <a:bodyPr wrap="square" lIns="0" tIns="0" rIns="0" bIns="0" anchor="t" anchorCtr="0">
            <a:noAutofit/>
          </a:bodyPr>
          <a:lstStyle/>
          <a:p>
            <a:pPr marL="0" marR="0" lvl="0" indent="0" algn="l" rtl="0">
              <a:spcBef>
                <a:spcPts val="0"/>
              </a:spcBef>
              <a:buNone/>
            </a:pPr>
            <a:r>
              <a:rPr lang="en" sz="1400" b="1" i="0" u="none" strike="noStrike" cap="none" dirty="0" smtClean="0">
                <a:solidFill>
                  <a:srgbClr val="5FBEB9"/>
                </a:solidFill>
                <a:latin typeface="Trebuchet MS" pitchFamily="34" charset="0"/>
                <a:ea typeface="Open Sans"/>
                <a:cs typeface="Open Sans"/>
                <a:sym typeface="Open Sans"/>
              </a:rPr>
              <a:t>Algunos trucos:</a:t>
            </a:r>
            <a:endParaRPr lang="en" sz="1400" b="1" i="0" u="none" strike="noStrike" cap="none" dirty="0">
              <a:solidFill>
                <a:srgbClr val="5FBEB9"/>
              </a:solidFill>
              <a:latin typeface="Trebuchet MS" pitchFamily="34" charset="0"/>
              <a:ea typeface="Open Sans"/>
              <a:cs typeface="Open Sans"/>
              <a:sym typeface="Open Sans"/>
            </a:endParaRPr>
          </a:p>
        </p:txBody>
      </p:sp>
      <p:sp>
        <p:nvSpPr>
          <p:cNvPr id="170" name="Shape 170"/>
          <p:cNvSpPr/>
          <p:nvPr/>
        </p:nvSpPr>
        <p:spPr>
          <a:xfrm>
            <a:off x="428725" y="1413152"/>
            <a:ext cx="8337299" cy="304801"/>
          </a:xfrm>
          <a:prstGeom prst="rect">
            <a:avLst/>
          </a:prstGeom>
          <a:noFill/>
          <a:ln>
            <a:noFill/>
          </a:ln>
        </p:spPr>
        <p:txBody>
          <a:bodyPr wrap="square" lIns="0" tIns="0" rIns="0" bIns="0" anchor="t" anchorCtr="0">
            <a:noAutofit/>
          </a:bodyPr>
          <a:lstStyle/>
          <a:p>
            <a:pPr marL="0" marR="0" lvl="0" indent="0" algn="l" rtl="0">
              <a:lnSpc>
                <a:spcPct val="150000"/>
              </a:lnSpc>
              <a:spcBef>
                <a:spcPts val="0"/>
              </a:spcBef>
              <a:buNone/>
            </a:pPr>
            <a:r>
              <a:rPr lang="en" sz="2000" b="0" i="0" u="none" strike="noStrike" cap="none" dirty="0" smtClean="0">
                <a:latin typeface="Trebuchet MS" pitchFamily="34" charset="0"/>
                <a:ea typeface="Open Sans"/>
                <a:cs typeface="Open Sans"/>
                <a:sym typeface="Open Sans"/>
              </a:rPr>
              <a:t>Escribe tus objetivos en redes sociales en la siguiente diapositiva</a:t>
            </a:r>
            <a:endParaRPr lang="en" sz="2000" b="0" i="0" u="none" strike="noStrike" cap="none" dirty="0">
              <a:latin typeface="Trebuchet MS" pitchFamily="34" charset="0"/>
              <a:ea typeface="Open Sans"/>
              <a:cs typeface="Open Sans"/>
              <a:sym typeface="Open Sans"/>
            </a:endParaRPr>
          </a:p>
        </p:txBody>
      </p:sp>
      <p:sp>
        <p:nvSpPr>
          <p:cNvPr id="171" name="Shape 171"/>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pic>
        <p:nvPicPr>
          <p:cNvPr id="9" name="8 Imagen" descr="Social-Media-Comunicacion.png"/>
          <p:cNvPicPr>
            <a:picLocks noChangeAspect="1"/>
          </p:cNvPicPr>
          <p:nvPr/>
        </p:nvPicPr>
        <p:blipFill>
          <a:blip r:embed="rId3"/>
          <a:stretch>
            <a:fillRect/>
          </a:stretch>
        </p:blipFill>
        <p:spPr>
          <a:xfrm>
            <a:off x="370461" y="2686535"/>
            <a:ext cx="1147053" cy="1101171"/>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8" name="Shape 178"/>
          <p:cNvSpPr txBox="1">
            <a:spLocks noGrp="1"/>
          </p:cNvSpPr>
          <p:nvPr>
            <p:ph type="body" idx="1"/>
          </p:nvPr>
        </p:nvSpPr>
        <p:spPr>
          <a:xfrm>
            <a:off x="300024" y="5563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Tu nombre de negocio</a:t>
            </a: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 Objetivos</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179" name="Shape 179"/>
          <p:cNvSpPr/>
          <p:nvPr/>
        </p:nvSpPr>
        <p:spPr>
          <a:xfrm>
            <a:off x="481400" y="1536402"/>
            <a:ext cx="8337299" cy="2590801"/>
          </a:xfrm>
          <a:prstGeom prst="rect">
            <a:avLst/>
          </a:prstGeom>
          <a:noFill/>
          <a:ln>
            <a:noFill/>
          </a:ln>
        </p:spPr>
        <p:txBody>
          <a:bodyPr wrap="square" lIns="0" tIns="0" rIns="0" bIns="0" anchor="t" anchorCtr="0">
            <a:noAutofit/>
          </a:bodyPr>
          <a:lstStyle/>
          <a:p>
            <a:pPr marL="0" marR="0" lvl="0" indent="0" algn="l" rtl="0">
              <a:lnSpc>
                <a:spcPct val="150000"/>
              </a:lnSpc>
              <a:spcBef>
                <a:spcPts val="0"/>
              </a:spcBef>
              <a:buNone/>
            </a:pPr>
            <a:r>
              <a:rPr lang="en" sz="2000" b="0" i="0" u="none" strike="noStrike" cap="none" dirty="0" smtClean="0">
                <a:latin typeface="Trebuchet MS" pitchFamily="34" charset="0"/>
                <a:ea typeface="Open Sans"/>
                <a:cs typeface="Open Sans"/>
                <a:sym typeface="Open Sans"/>
              </a:rPr>
              <a:t>Mis objetivos en redes sociales son: </a:t>
            </a:r>
            <a:endParaRPr lang="en" sz="2000" b="0" i="0" u="none" strike="noStrike" cap="none" dirty="0">
              <a:latin typeface="Trebuchet MS" pitchFamily="34" charset="0"/>
              <a:ea typeface="Open Sans"/>
              <a:cs typeface="Open Sans"/>
              <a:sym typeface="Open Sans"/>
            </a:endParaRPr>
          </a:p>
          <a:p>
            <a:pPr marL="609600" lvl="0" indent="-508000">
              <a:lnSpc>
                <a:spcPct val="150000"/>
              </a:lnSpc>
              <a:buClr>
                <a:srgbClr val="00AEEF"/>
              </a:buClr>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Objetivo. </a:t>
            </a:r>
            <a:r>
              <a:rPr lang="en" sz="2000" b="0" i="0" u="none" strike="noStrike" cap="none" dirty="0">
                <a:solidFill>
                  <a:srgbClr val="5FBEB9"/>
                </a:solidFill>
                <a:latin typeface="Trebuchet MS" pitchFamily="34" charset="0"/>
                <a:ea typeface="Open Sans"/>
                <a:cs typeface="Open Sans"/>
                <a:sym typeface="Open Sans"/>
              </a:rPr>
              <a:t>1: </a:t>
            </a:r>
            <a:endParaRPr lang="en" sz="2000" b="0" i="0" u="none" strike="noStrike" cap="none" dirty="0" smtClean="0">
              <a:solidFill>
                <a:srgbClr val="5FBEB9"/>
              </a:solidFill>
              <a:latin typeface="Trebuchet MS" pitchFamily="34" charset="0"/>
              <a:ea typeface="Open Sans"/>
              <a:cs typeface="Open Sans"/>
              <a:sym typeface="Open Sans"/>
            </a:endParaRPr>
          </a:p>
          <a:p>
            <a:pPr marL="609600" lvl="0" indent="-508000">
              <a:lnSpc>
                <a:spcPct val="150000"/>
              </a:lnSpc>
              <a:buClr>
                <a:srgbClr val="00AEEF"/>
              </a:buClr>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Objetivo. </a:t>
            </a:r>
            <a:r>
              <a:rPr lang="en" sz="2000" b="0" i="0" u="none" strike="noStrike" cap="none" dirty="0" smtClean="0">
                <a:solidFill>
                  <a:srgbClr val="5FBEB9"/>
                </a:solidFill>
                <a:latin typeface="Trebuchet MS" pitchFamily="34" charset="0"/>
                <a:ea typeface="Open Sans"/>
                <a:cs typeface="Open Sans"/>
                <a:sym typeface="Open Sans"/>
              </a:rPr>
              <a:t>2:</a:t>
            </a:r>
          </a:p>
          <a:p>
            <a:pPr marL="609600" marR="0" lvl="0" indent="-508000" algn="l" rtl="0">
              <a:lnSpc>
                <a:spcPct val="150000"/>
              </a:lnSpc>
              <a:spcBef>
                <a:spcPts val="0"/>
              </a:spcBef>
              <a:buClr>
                <a:srgbClr val="00AEEF"/>
              </a:buClr>
              <a:buSzPts val="2000"/>
              <a:buFont typeface="Arial" pitchFamily="34" charset="0"/>
              <a:buChar char="•"/>
            </a:pPr>
            <a:r>
              <a:rPr lang="en" sz="2000" dirty="0" smtClean="0">
                <a:solidFill>
                  <a:srgbClr val="5FBEB9"/>
                </a:solidFill>
                <a:latin typeface="Trebuchet MS" pitchFamily="34" charset="0"/>
                <a:ea typeface="Open Sans"/>
                <a:cs typeface="Open Sans"/>
                <a:sym typeface="Open Sans"/>
              </a:rPr>
              <a:t>Objetivo. </a:t>
            </a:r>
            <a:r>
              <a:rPr lang="en" sz="2000" dirty="0">
                <a:solidFill>
                  <a:srgbClr val="5FBEB9"/>
                </a:solidFill>
                <a:latin typeface="Trebuchet MS" pitchFamily="34" charset="0"/>
                <a:ea typeface="Open Sans"/>
                <a:cs typeface="Open Sans"/>
                <a:sym typeface="Open Sans"/>
              </a:rPr>
              <a:t>3</a:t>
            </a:r>
            <a:r>
              <a:rPr lang="en" sz="2000" b="0" i="0" u="none" strike="noStrike" cap="none" dirty="0">
                <a:solidFill>
                  <a:srgbClr val="5FBEB9"/>
                </a:solidFill>
                <a:latin typeface="Trebuchet MS" pitchFamily="34" charset="0"/>
                <a:ea typeface="Open Sans"/>
                <a:cs typeface="Open Sans"/>
                <a:sym typeface="Open Sans"/>
              </a:rPr>
              <a:t>:</a:t>
            </a:r>
          </a:p>
        </p:txBody>
      </p:sp>
      <p:pic>
        <p:nvPicPr>
          <p:cNvPr id="7" name="6 Imagen" descr="Icon Plan Marketing_final.png"/>
          <p:cNvPicPr>
            <a:picLocks noChangeAspect="1"/>
          </p:cNvPicPr>
          <p:nvPr/>
        </p:nvPicPr>
        <p:blipFill>
          <a:blip r:embed="rId3"/>
          <a:stretch>
            <a:fillRect/>
          </a:stretch>
        </p:blipFill>
        <p:spPr>
          <a:xfrm>
            <a:off x="6378102" y="1646843"/>
            <a:ext cx="1763950" cy="169339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body" idx="1"/>
          </p:nvPr>
        </p:nvSpPr>
        <p:spPr>
          <a:xfrm>
            <a:off x="376224" y="4039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Audita tu presencia actual en redes sociales</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185" name="Shape 185"/>
          <p:cNvSpPr/>
          <p:nvPr/>
        </p:nvSpPr>
        <p:spPr>
          <a:xfrm>
            <a:off x="363032" y="1384001"/>
            <a:ext cx="8337299" cy="304801"/>
          </a:xfrm>
          <a:prstGeom prst="rect">
            <a:avLst/>
          </a:prstGeom>
          <a:noFill/>
          <a:ln>
            <a:noFill/>
          </a:ln>
        </p:spPr>
        <p:txBody>
          <a:bodyPr wrap="square" lIns="0" tIns="0" rIns="0" bIns="0" anchor="t" anchorCtr="0">
            <a:noAutofit/>
          </a:bodyPr>
          <a:lstStyle/>
          <a:p>
            <a:pPr marL="0" marR="0" lvl="0" indent="0" algn="l" rtl="0">
              <a:spcBef>
                <a:spcPts val="0"/>
              </a:spcBef>
              <a:buNone/>
            </a:pPr>
            <a:r>
              <a:rPr lang="en" sz="2000" dirty="0" smtClean="0">
                <a:latin typeface="Trebuchet MS" pitchFamily="34" charset="0"/>
                <a:ea typeface="Open Sans"/>
                <a:cs typeface="Open Sans"/>
                <a:sym typeface="Open Sans"/>
              </a:rPr>
              <a:t>Escribe todos los perfiles que tengas que representen a tu negocio en esta hoja de la presentación.</a:t>
            </a:r>
            <a:endParaRPr lang="en" sz="2000" b="0" i="0" u="none" strike="noStrike" cap="none" dirty="0">
              <a:latin typeface="Trebuchet MS" pitchFamily="34" charset="0"/>
              <a:ea typeface="Open Sans"/>
              <a:cs typeface="Open Sans"/>
              <a:sym typeface="Open Sans"/>
            </a:endParaRPr>
          </a:p>
        </p:txBody>
      </p:sp>
      <p:sp>
        <p:nvSpPr>
          <p:cNvPr id="186" name="Shape 186"/>
          <p:cNvSpPr/>
          <p:nvPr/>
        </p:nvSpPr>
        <p:spPr>
          <a:xfrm>
            <a:off x="1302283" y="3004643"/>
            <a:ext cx="7519201" cy="431801"/>
          </a:xfrm>
          <a:prstGeom prst="rect">
            <a:avLst/>
          </a:prstGeom>
          <a:noFill/>
          <a:ln>
            <a:noFill/>
          </a:ln>
        </p:spPr>
        <p:txBody>
          <a:bodyPr wrap="square" lIns="0" tIns="0" rIns="0" bIns="0" anchor="t" anchorCtr="0">
            <a:noAutofit/>
          </a:bodyPr>
          <a:lstStyle/>
          <a:p>
            <a:pPr marL="457200" marR="0" lvl="0" indent="-228600" algn="l" rtl="0">
              <a:spcBef>
                <a:spcPts val="0"/>
              </a:spcBef>
              <a:buSzPts val="1400"/>
              <a:buFont typeface="Helvetica Neue"/>
              <a:buChar char="●"/>
            </a:pPr>
            <a:r>
              <a:rPr lang="en" sz="1400" b="0" i="0" u="none" strike="noStrike" cap="none" dirty="0" smtClean="0">
                <a:latin typeface="Trebuchet MS" pitchFamily="34" charset="0"/>
                <a:ea typeface="Open Sans"/>
                <a:cs typeface="Open Sans"/>
                <a:sym typeface="Open Sans"/>
              </a:rPr>
              <a:t>Busca y anota todas las cuentas, oficiales y no oficiales, incluidas páginas de empresa de Facebook (Fan Page)</a:t>
            </a:r>
            <a:endParaRPr lang="en" sz="1400" b="0" i="0" u="none" strike="noStrike" cap="none" dirty="0">
              <a:latin typeface="Trebuchet MS" pitchFamily="34" charset="0"/>
              <a:ea typeface="Open Sans"/>
              <a:cs typeface="Open Sans"/>
              <a:sym typeface="Open Sans"/>
            </a:endParaRPr>
          </a:p>
        </p:txBody>
      </p:sp>
      <p:sp>
        <p:nvSpPr>
          <p:cNvPr id="187" name="Shape 187"/>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
        <p:nvSpPr>
          <p:cNvPr id="9" name="Shape 206"/>
          <p:cNvSpPr/>
          <p:nvPr/>
        </p:nvSpPr>
        <p:spPr>
          <a:xfrm>
            <a:off x="364037" y="2308116"/>
            <a:ext cx="929742" cy="279442"/>
          </a:xfrm>
          <a:prstGeom prst="rect">
            <a:avLst/>
          </a:prstGeom>
          <a:noFill/>
          <a:ln>
            <a:noFill/>
          </a:ln>
        </p:spPr>
        <p:txBody>
          <a:bodyPr wrap="square" lIns="0" tIns="0" rIns="0" bIns="0" anchor="t" anchorCtr="0">
            <a:noAutofit/>
          </a:bodyPr>
          <a:lstStyle/>
          <a:p>
            <a:pPr marL="0" marR="0" lvl="0" indent="0" algn="l" rtl="0">
              <a:spcBef>
                <a:spcPts val="0"/>
              </a:spcBef>
              <a:buNone/>
            </a:pPr>
            <a:r>
              <a:rPr lang="en" b="1" dirty="0" smtClean="0">
                <a:solidFill>
                  <a:srgbClr val="5FBEB9"/>
                </a:solidFill>
                <a:latin typeface="Open Sans"/>
                <a:ea typeface="Open Sans"/>
                <a:cs typeface="Open Sans"/>
                <a:sym typeface="Open Sans"/>
              </a:rPr>
              <a:t>T</a:t>
            </a:r>
            <a:r>
              <a:rPr lang="en" sz="1400" b="1" i="0" u="none" strike="noStrike" cap="none" dirty="0" smtClean="0">
                <a:solidFill>
                  <a:srgbClr val="5FBEB9"/>
                </a:solidFill>
                <a:latin typeface="Open Sans"/>
                <a:ea typeface="Open Sans"/>
                <a:cs typeface="Open Sans"/>
                <a:sym typeface="Open Sans"/>
              </a:rPr>
              <a:t>ruco:</a:t>
            </a:r>
            <a:endParaRPr lang="en" sz="1400" b="1" i="0" u="none" strike="noStrike" cap="none" dirty="0">
              <a:solidFill>
                <a:srgbClr val="5FBEB9"/>
              </a:solidFill>
              <a:latin typeface="Open Sans"/>
              <a:ea typeface="Open Sans"/>
              <a:cs typeface="Open Sans"/>
              <a:sym typeface="Open Sans"/>
            </a:endParaRPr>
          </a:p>
          <a:p>
            <a:pPr marL="0" marR="0" lvl="0" indent="0" algn="ctr" rtl="0">
              <a:lnSpc>
                <a:spcPct val="150000"/>
              </a:lnSpc>
              <a:spcBef>
                <a:spcPts val="0"/>
              </a:spcBef>
              <a:buNone/>
            </a:pPr>
            <a:endParaRPr sz="2000" b="0" i="0" u="none" strike="noStrike" cap="none" dirty="0">
              <a:solidFill>
                <a:srgbClr val="5FBEB9"/>
              </a:solidFill>
              <a:latin typeface="Open Sans"/>
              <a:ea typeface="Open Sans"/>
              <a:cs typeface="Open Sans"/>
              <a:sym typeface="Open Sans"/>
            </a:endParaRPr>
          </a:p>
          <a:p>
            <a:pPr marL="0" marR="0" lvl="0" indent="0" algn="ctr" rtl="0">
              <a:lnSpc>
                <a:spcPct val="150000"/>
              </a:lnSpc>
              <a:spcBef>
                <a:spcPts val="0"/>
              </a:spcBef>
              <a:buNone/>
            </a:pPr>
            <a:endParaRPr sz="2000" b="0" i="0" u="none" strike="noStrike" cap="none" dirty="0">
              <a:solidFill>
                <a:srgbClr val="5FBEB9"/>
              </a:solidFill>
              <a:latin typeface="Open Sans"/>
              <a:ea typeface="Open Sans"/>
              <a:cs typeface="Open Sans"/>
              <a:sym typeface="Open Sans"/>
            </a:endParaRPr>
          </a:p>
          <a:p>
            <a:pPr marL="0" marR="0" lvl="0" indent="0" algn="ctr" rtl="0">
              <a:lnSpc>
                <a:spcPct val="150000"/>
              </a:lnSpc>
              <a:spcBef>
                <a:spcPts val="0"/>
              </a:spcBef>
              <a:buNone/>
            </a:pPr>
            <a:endParaRPr sz="2000" b="0" i="0" u="none" strike="noStrike" cap="none" dirty="0">
              <a:solidFill>
                <a:srgbClr val="5FBEB9"/>
              </a:solidFill>
              <a:latin typeface="Open Sans"/>
              <a:ea typeface="Open Sans"/>
              <a:cs typeface="Open Sans"/>
              <a:sym typeface="Open Sans"/>
            </a:endParaRPr>
          </a:p>
        </p:txBody>
      </p:sp>
      <p:pic>
        <p:nvPicPr>
          <p:cNvPr id="10" name="9 Imagen" descr="Social-Media-Comunicacion.png"/>
          <p:cNvPicPr>
            <a:picLocks noChangeAspect="1"/>
          </p:cNvPicPr>
          <p:nvPr/>
        </p:nvPicPr>
        <p:blipFill>
          <a:blip r:embed="rId3"/>
          <a:stretch>
            <a:fillRect/>
          </a:stretch>
        </p:blipFill>
        <p:spPr>
          <a:xfrm>
            <a:off x="321823" y="2676808"/>
            <a:ext cx="1147053" cy="110117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graphicFrame>
        <p:nvGraphicFramePr>
          <p:cNvPr id="194" name="Shape 194"/>
          <p:cNvGraphicFramePr/>
          <p:nvPr/>
        </p:nvGraphicFramePr>
        <p:xfrm>
          <a:off x="550359" y="1112708"/>
          <a:ext cx="7943475" cy="3286795"/>
        </p:xfrm>
        <a:graphic>
          <a:graphicData uri="http://schemas.openxmlformats.org/drawingml/2006/table">
            <a:tbl>
              <a:tblPr>
                <a:noFill/>
                <a:tableStyleId>{E4B66AAE-FBE0-4026-B050-6F8E92C57FD6}</a:tableStyleId>
              </a:tblPr>
              <a:tblGrid>
                <a:gridCol w="1427525">
                  <a:extLst>
                    <a:ext uri="{9D8B030D-6E8A-4147-A177-3AD203B41FA5}">
                      <a16:colId xmlns:a16="http://schemas.microsoft.com/office/drawing/2014/main" xmlns="" val="20000"/>
                    </a:ext>
                  </a:extLst>
                </a:gridCol>
                <a:gridCol w="2051325">
                  <a:extLst>
                    <a:ext uri="{9D8B030D-6E8A-4147-A177-3AD203B41FA5}">
                      <a16:colId xmlns:a16="http://schemas.microsoft.com/office/drawing/2014/main" xmlns="" val="20001"/>
                    </a:ext>
                  </a:extLst>
                </a:gridCol>
                <a:gridCol w="1067125">
                  <a:extLst>
                    <a:ext uri="{9D8B030D-6E8A-4147-A177-3AD203B41FA5}">
                      <a16:colId xmlns:a16="http://schemas.microsoft.com/office/drawing/2014/main" xmlns="" val="20002"/>
                    </a:ext>
                  </a:extLst>
                </a:gridCol>
                <a:gridCol w="1738075">
                  <a:extLst>
                    <a:ext uri="{9D8B030D-6E8A-4147-A177-3AD203B41FA5}">
                      <a16:colId xmlns:a16="http://schemas.microsoft.com/office/drawing/2014/main" xmlns="" val="20003"/>
                    </a:ext>
                  </a:extLst>
                </a:gridCol>
                <a:gridCol w="1659425">
                  <a:extLst>
                    <a:ext uri="{9D8B030D-6E8A-4147-A177-3AD203B41FA5}">
                      <a16:colId xmlns:a16="http://schemas.microsoft.com/office/drawing/2014/main" xmlns="" val="20004"/>
                    </a:ext>
                  </a:extLst>
                </a:gridCol>
              </a:tblGrid>
              <a:tr h="594675">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Canal de Social Media</a:t>
                      </a:r>
                      <a:endParaRPr lang="en"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a:solidFill>
                            <a:srgbClr val="FFFFFF"/>
                          </a:solidFill>
                          <a:latin typeface="Trebuchet MS" pitchFamily="34" charset="0"/>
                        </a:rPr>
                        <a:t>URL</a:t>
                      </a: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a:solidFill>
                            <a:srgbClr val="FFFFFF"/>
                          </a:solidFill>
                          <a:latin typeface="Trebuchet MS" pitchFamily="34" charset="0"/>
                        </a:rPr>
                        <a:t>Followers</a:t>
                      </a: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Fecha de la Última actividad</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tc>
                  <a:txBody>
                    <a:bodyPr/>
                    <a:lstStyle/>
                    <a:p>
                      <a:pPr marL="0" marR="0" lvl="0" indent="0" algn="ctr" rtl="0">
                        <a:spcBef>
                          <a:spcPts val="0"/>
                        </a:spcBef>
                        <a:buNone/>
                      </a:pPr>
                      <a:r>
                        <a:rPr lang="en" sz="1400" b="1" u="none" strike="noStrike" cap="none" dirty="0" smtClean="0">
                          <a:solidFill>
                            <a:srgbClr val="FFFFFF"/>
                          </a:solidFill>
                          <a:latin typeface="Trebuchet MS" pitchFamily="34" charset="0"/>
                        </a:rPr>
                        <a:t>Acción </a:t>
                      </a:r>
                      <a:endParaRPr lang="en" sz="1400" b="1" u="none" strike="noStrike" cap="none" dirty="0">
                        <a:solidFill>
                          <a:srgbClr val="FFFFFF"/>
                        </a:solidFill>
                        <a:latin typeface="Trebuchet MS" pitchFamily="34" charset="0"/>
                      </a:endParaRPr>
                    </a:p>
                  </a:txBody>
                  <a:tcPr marL="42825" marR="42825" marT="42825" marB="42825" anchor="ctr">
                    <a:lnL w="9525" cap="flat" cmpd="sng">
                      <a:solidFill>
                        <a:srgbClr val="000000"/>
                      </a:solidFill>
                      <a:prstDash val="solid"/>
                      <a:round/>
                      <a:headEnd type="none" w="med" len="med"/>
                      <a:tailEnd type="none" w="med" len="med"/>
                    </a:lnL>
                    <a:lnR w="9525" cap="flat" cmpd="sng">
                      <a:solidFill>
                        <a:srgbClr val="000000"/>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5FBEB9"/>
                    </a:solidFill>
                  </a:tcPr>
                </a:tc>
                <a:extLst>
                  <a:ext uri="{0D108BD9-81ED-4DB2-BD59-A6C34878D82A}">
                    <a16:rowId xmlns:a16="http://schemas.microsoft.com/office/drawing/2014/main" xmlns="" val="10000"/>
                  </a:ext>
                </a:extLst>
              </a:tr>
              <a:tr h="532300">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12700" cap="flat" cmpd="sng">
                      <a:solidFill>
                        <a:srgbClr val="F2F2F2"/>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extLst>
                  <a:ext uri="{0D108BD9-81ED-4DB2-BD59-A6C34878D82A}">
                    <a16:rowId xmlns:a16="http://schemas.microsoft.com/office/drawing/2014/main" xmlns="" val="10001"/>
                  </a:ext>
                </a:extLst>
              </a:tr>
              <a:tr h="246750">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291125">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extLst>
                  <a:ext uri="{0D108BD9-81ED-4DB2-BD59-A6C34878D82A}">
                    <a16:rowId xmlns:a16="http://schemas.microsoft.com/office/drawing/2014/main" xmlns="" val="10003"/>
                  </a:ext>
                </a:extLst>
              </a:tr>
              <a:tr h="332725">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354850">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DFDFDF"/>
                    </a:solidFill>
                  </a:tcPr>
                </a:tc>
                <a:extLst>
                  <a:ext uri="{0D108BD9-81ED-4DB2-BD59-A6C34878D82A}">
                    <a16:rowId xmlns:a16="http://schemas.microsoft.com/office/drawing/2014/main" xmlns="" val="10005"/>
                  </a:ext>
                </a:extLst>
              </a:tr>
              <a:tr h="354850">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9525" cap="flat" cmpd="sng">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r h="354850">
                <a:tc>
                  <a:txBody>
                    <a:bodyPr/>
                    <a:lstStyle/>
                    <a:p>
                      <a:pPr marL="0" marR="0" lvl="0" indent="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DFDFDF"/>
                    </a:solidFill>
                  </a:tcPr>
                </a:tc>
                <a:tc>
                  <a:txBody>
                    <a:bodyPr/>
                    <a:lstStyle/>
                    <a:p>
                      <a:pPr marL="4300" marR="0" lvl="0" indent="-4300" algn="l" rtl="0">
                        <a:spcBef>
                          <a:spcPts val="0"/>
                        </a:spcBef>
                        <a:buNone/>
                      </a:pPr>
                      <a:endParaRPr sz="1800" b="0" i="0" u="none" strike="noStrike" cap="none" dirty="0">
                        <a:latin typeface="Trebuchet MS" pitchFamily="34" charset="0"/>
                      </a:endParaRPr>
                    </a:p>
                  </a:txBody>
                  <a:tcPr marL="42825" marR="42825" marT="42825" marB="42825" anchor="ctr">
                    <a:lnL w="12700" cap="flat" cmpd="sng">
                      <a:solidFill>
                        <a:srgbClr val="F2F2F2"/>
                      </a:solidFill>
                      <a:prstDash val="solid"/>
                      <a:round/>
                      <a:headEnd type="none" w="med" len="med"/>
                      <a:tailEnd type="none" w="med" len="med"/>
                    </a:lnL>
                    <a:lnR w="12700" cap="flat" cmpd="sng">
                      <a:solidFill>
                        <a:srgbClr val="F2F2F2"/>
                      </a:solidFill>
                      <a:prstDash val="solid"/>
                      <a:round/>
                      <a:headEnd type="none" w="med" len="med"/>
                      <a:tailEnd type="none" w="med" len="med"/>
                    </a:lnR>
                    <a:lnT w="9525" cap="flat" cmpd="sng">
                      <a:solidFill>
                        <a:srgbClr val="000000"/>
                      </a:solidFill>
                      <a:prstDash val="solid"/>
                      <a:round/>
                      <a:headEnd type="none" w="med" len="med"/>
                      <a:tailEnd type="none" w="med" len="med"/>
                    </a:lnT>
                    <a:lnB w="12700" cap="flat" cmpd="sng">
                      <a:solidFill>
                        <a:srgbClr val="F2F2F2"/>
                      </a:solidFill>
                      <a:prstDash val="solid"/>
                      <a:round/>
                      <a:headEnd type="none" w="med" len="med"/>
                      <a:tailEnd type="none" w="med" len="med"/>
                    </a:lnB>
                    <a:solidFill>
                      <a:srgbClr val="DFDFDF"/>
                    </a:solidFill>
                  </a:tcPr>
                </a:tc>
                <a:extLst>
                  <a:ext uri="{0D108BD9-81ED-4DB2-BD59-A6C34878D82A}">
                    <a16:rowId xmlns:a16="http://schemas.microsoft.com/office/drawing/2014/main" xmlns="" val="10007"/>
                  </a:ext>
                </a:extLst>
              </a:tr>
            </a:tbl>
          </a:graphicData>
        </a:graphic>
      </p:graphicFrame>
      <p:sp>
        <p:nvSpPr>
          <p:cNvPr id="195" name="Shape 195"/>
          <p:cNvSpPr txBox="1">
            <a:spLocks noGrp="1"/>
          </p:cNvSpPr>
          <p:nvPr>
            <p:ph type="body" idx="1"/>
          </p:nvPr>
        </p:nvSpPr>
        <p:spPr>
          <a:xfrm>
            <a:off x="366496" y="352069"/>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None/>
            </a:pPr>
            <a:r>
              <a:rPr lang="en" sz="2800" b="1" i="0" u="none" strike="noStrike" cap="none" dirty="0" smtClean="0">
                <a:solidFill>
                  <a:srgbClr val="5FBEB9"/>
                </a:solidFill>
                <a:latin typeface="Trebuchet MS" pitchFamily="34" charset="0"/>
                <a:ea typeface="Open Sans"/>
                <a:cs typeface="Open Sans"/>
                <a:sym typeface="Open Sans"/>
              </a:rPr>
              <a:t>Auditar </a:t>
            </a: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Nombre de tu negocio</a:t>
            </a:r>
            <a:r>
              <a:rPr lang="en" sz="2800" b="1" dirty="0" smtClean="0">
                <a:solidFill>
                  <a:srgbClr val="5FBEB9"/>
                </a:solidFill>
                <a:latin typeface="Trebuchet MS" pitchFamily="34" charset="0"/>
                <a:ea typeface="Open Sans"/>
                <a:cs typeface="Open Sans"/>
                <a:sym typeface="Open Sans"/>
              </a:rPr>
              <a:t>]</a:t>
            </a:r>
            <a:r>
              <a:rPr lang="en" sz="2800" b="1" i="0" u="none" strike="noStrike" cap="none" dirty="0" smtClean="0">
                <a:solidFill>
                  <a:srgbClr val="5FBEB9"/>
                </a:solidFill>
                <a:latin typeface="Trebuchet MS" pitchFamily="34" charset="0"/>
                <a:ea typeface="Open Sans"/>
                <a:cs typeface="Open Sans"/>
                <a:sym typeface="Open Sans"/>
              </a:rPr>
              <a:t> la presencia en Redes Sociales</a:t>
            </a:r>
            <a:endParaRPr lang="en" sz="2800" b="1" i="0" u="none" strike="noStrike" cap="none" dirty="0">
              <a:solidFill>
                <a:srgbClr val="5FBEB9"/>
              </a:solidFill>
              <a:latin typeface="Trebuchet MS" pitchFamily="34" charset="0"/>
              <a:ea typeface="Open Sans"/>
              <a:cs typeface="Open Sans"/>
              <a:sym typeface="Open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376224" y="403950"/>
            <a:ext cx="8442302" cy="566401"/>
          </a:xfrm>
          <a:prstGeom prst="rect">
            <a:avLst/>
          </a:prstGeom>
          <a:noFill/>
          <a:ln>
            <a:noFill/>
          </a:ln>
        </p:spPr>
        <p:txBody>
          <a:bodyPr wrap="square" lIns="0" tIns="0" rIns="0" bIns="0" anchor="ctr" anchorCtr="0">
            <a:noAutofit/>
          </a:bodyPr>
          <a:lstStyle/>
          <a:p>
            <a:pPr marL="0" marR="0" lvl="0" indent="0" algn="l" rtl="0">
              <a:lnSpc>
                <a:spcPct val="90000"/>
              </a:lnSpc>
              <a:spcBef>
                <a:spcPts val="0"/>
              </a:spcBef>
              <a:buClr>
                <a:srgbClr val="000000"/>
              </a:buClr>
              <a:buFont typeface="Arial"/>
              <a:buNone/>
            </a:pPr>
            <a:r>
              <a:rPr lang="en" sz="2800" b="1" dirty="0" smtClean="0">
                <a:solidFill>
                  <a:srgbClr val="5FBEB9"/>
                </a:solidFill>
                <a:latin typeface="Trebuchet MS" pitchFamily="34" charset="0"/>
                <a:ea typeface="Open Sans"/>
                <a:cs typeface="Open Sans"/>
                <a:sym typeface="Open Sans"/>
              </a:rPr>
              <a:t>P</a:t>
            </a:r>
            <a:r>
              <a:rPr lang="en" sz="2800" b="1" i="0" u="none" strike="noStrike" cap="none" dirty="0" smtClean="0">
                <a:solidFill>
                  <a:srgbClr val="5FBEB9"/>
                </a:solidFill>
                <a:latin typeface="Trebuchet MS" pitchFamily="34" charset="0"/>
                <a:ea typeface="Open Sans"/>
                <a:cs typeface="Open Sans"/>
                <a:sym typeface="Open Sans"/>
              </a:rPr>
              <a:t>regunta a tu audiencia objetivo </a:t>
            </a:r>
          </a:p>
          <a:p>
            <a:pPr marL="0" marR="0" lvl="0" indent="0" algn="l" rtl="0">
              <a:lnSpc>
                <a:spcPct val="90000"/>
              </a:lnSpc>
              <a:spcBef>
                <a:spcPts val="0"/>
              </a:spcBef>
              <a:buClr>
                <a:srgbClr val="000000"/>
              </a:buClr>
              <a:buFont typeface="Arial"/>
              <a:buNone/>
            </a:pPr>
            <a:r>
              <a:rPr lang="en" sz="2800" b="1" i="0" u="none" strike="noStrike" cap="none" dirty="0" smtClean="0">
                <a:solidFill>
                  <a:srgbClr val="5FBEB9"/>
                </a:solidFill>
                <a:latin typeface="Trebuchet MS" pitchFamily="34" charset="0"/>
                <a:ea typeface="Open Sans"/>
                <a:cs typeface="Open Sans"/>
                <a:sym typeface="Open Sans"/>
              </a:rPr>
              <a:t>(potenciales clientes)</a:t>
            </a:r>
            <a:endParaRPr lang="en" sz="2800" b="1" i="0" u="none" strike="noStrike" cap="none" dirty="0">
              <a:solidFill>
                <a:srgbClr val="5FBEB9"/>
              </a:solidFill>
              <a:latin typeface="Trebuchet MS" pitchFamily="34" charset="0"/>
              <a:ea typeface="Open Sans"/>
              <a:cs typeface="Open Sans"/>
              <a:sym typeface="Open Sans"/>
            </a:endParaRPr>
          </a:p>
        </p:txBody>
      </p:sp>
      <p:sp>
        <p:nvSpPr>
          <p:cNvPr id="202" name="Shape 202"/>
          <p:cNvSpPr/>
          <p:nvPr/>
        </p:nvSpPr>
        <p:spPr>
          <a:xfrm>
            <a:off x="405200" y="1255846"/>
            <a:ext cx="8337299" cy="304801"/>
          </a:xfrm>
          <a:prstGeom prst="rect">
            <a:avLst/>
          </a:prstGeom>
          <a:noFill/>
          <a:ln>
            <a:noFill/>
          </a:ln>
        </p:spPr>
        <p:txBody>
          <a:bodyPr wrap="square" lIns="0" tIns="0" rIns="0" bIns="0" anchor="t" anchorCtr="0">
            <a:noAutofit/>
          </a:bodyPr>
          <a:lstStyle/>
          <a:p>
            <a:pPr marL="0" marR="0" lvl="0" indent="0" algn="l" rtl="0">
              <a:lnSpc>
                <a:spcPct val="150000"/>
              </a:lnSpc>
              <a:spcBef>
                <a:spcPts val="0"/>
              </a:spcBef>
              <a:buNone/>
            </a:pPr>
            <a:r>
              <a:rPr lang="en" sz="2000" dirty="0" smtClean="0">
                <a:latin typeface="Trebuchet MS" pitchFamily="34" charset="0"/>
                <a:ea typeface="Open Sans"/>
                <a:cs typeface="Open Sans"/>
                <a:sym typeface="Open Sans"/>
              </a:rPr>
              <a:t>Escribe los resultados que has recopilado de tus potenciales clientes o clientes en esta hoja de la presentación.</a:t>
            </a:r>
            <a:endParaRPr lang="en" sz="2000" b="0" i="0" u="none" strike="noStrike" cap="none" dirty="0">
              <a:latin typeface="Trebuchet MS" pitchFamily="34" charset="0"/>
              <a:ea typeface="Open Sans"/>
              <a:cs typeface="Open Sans"/>
              <a:sym typeface="Open Sans"/>
            </a:endParaRPr>
          </a:p>
        </p:txBody>
      </p:sp>
      <p:sp>
        <p:nvSpPr>
          <p:cNvPr id="203" name="Shape 203"/>
          <p:cNvSpPr/>
          <p:nvPr/>
        </p:nvSpPr>
        <p:spPr>
          <a:xfrm>
            <a:off x="1506812" y="2762865"/>
            <a:ext cx="7519201" cy="518825"/>
          </a:xfrm>
          <a:prstGeom prst="rect">
            <a:avLst/>
          </a:prstGeom>
          <a:noFill/>
          <a:ln>
            <a:noFill/>
          </a:ln>
        </p:spPr>
        <p:txBody>
          <a:bodyPr wrap="square" lIns="0" tIns="0" rIns="0" bIns="0" anchor="t" anchorCtr="0">
            <a:noAutofit/>
          </a:bodyPr>
          <a:lstStyle/>
          <a:p>
            <a:pPr marL="457200" marR="0" lvl="0" indent="-228600" algn="l" rtl="0">
              <a:spcBef>
                <a:spcPts val="0"/>
              </a:spcBef>
              <a:buClr>
                <a:srgbClr val="000000"/>
              </a:buClr>
              <a:buSzPts val="1400"/>
              <a:buFont typeface="Helvetica Neue"/>
              <a:buChar char="●"/>
            </a:pPr>
            <a:r>
              <a:rPr lang="en" dirty="0" smtClean="0">
                <a:latin typeface="Trebuchet MS" pitchFamily="34" charset="0"/>
                <a:ea typeface="Open Sans"/>
                <a:cs typeface="Open Sans"/>
                <a:sym typeface="Open Sans"/>
              </a:rPr>
              <a:t>Crea y distribuye encuestas online y envíalas a tus contactos o subscriptores a través de email, what´s app o en redes sociales.</a:t>
            </a:r>
          </a:p>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Usa herramientas como: Google Drive (gratuita) o Survey Monkey (de pago pero muy visual, potente y profesional). </a:t>
            </a:r>
            <a:endParaRPr lang="en" sz="1400" b="0" i="0" u="none" strike="noStrike" cap="none" dirty="0">
              <a:latin typeface="Trebuchet MS" pitchFamily="34" charset="0"/>
              <a:ea typeface="Open Sans"/>
              <a:cs typeface="Open Sans"/>
              <a:sym typeface="Open Sans"/>
            </a:endParaRPr>
          </a:p>
          <a:p>
            <a:pPr marL="457200" marR="0" lvl="0" indent="-228600" algn="l" rtl="0">
              <a:spcBef>
                <a:spcPts val="0"/>
              </a:spcBef>
              <a:buClr>
                <a:srgbClr val="000000"/>
              </a:buClr>
              <a:buSzPts val="1400"/>
              <a:buFont typeface="Helvetica Neue"/>
              <a:buChar char="●"/>
            </a:pPr>
            <a:r>
              <a:rPr lang="en" sz="1400" b="0" i="0" u="none" strike="noStrike" cap="none" dirty="0" smtClean="0">
                <a:latin typeface="Trebuchet MS" pitchFamily="34" charset="0"/>
                <a:ea typeface="Open Sans"/>
                <a:cs typeface="Open Sans"/>
                <a:sym typeface="Open Sans"/>
              </a:rPr>
              <a:t>Considera ofrecer un incentivo para que los usuarios rellenen y envien la encuesta como: un sorteo de alguno de tus servicios o algo físico que sabes que les gustaría, un descuento, una muestra gratuita de tu negocio (ejemplo: diagnóstico gratuito de tus posibilidades para adelgazar, reto gratuito de 7 días de entrenamiento). </a:t>
            </a:r>
            <a:endParaRPr lang="en" sz="1400" b="0" i="0" u="none" strike="noStrike" cap="none" dirty="0">
              <a:latin typeface="Trebuchet MS" pitchFamily="34" charset="0"/>
              <a:ea typeface="Open Sans"/>
              <a:cs typeface="Open Sans"/>
              <a:sym typeface="Open Sans"/>
            </a:endParaRPr>
          </a:p>
        </p:txBody>
      </p:sp>
      <p:sp>
        <p:nvSpPr>
          <p:cNvPr id="204" name="Shape 204"/>
          <p:cNvSpPr/>
          <p:nvPr/>
        </p:nvSpPr>
        <p:spPr>
          <a:xfrm>
            <a:off x="-62401" y="-72675"/>
            <a:ext cx="9268802" cy="114301"/>
          </a:xfrm>
          <a:prstGeom prst="rect">
            <a:avLst/>
          </a:prstGeom>
          <a:solidFill>
            <a:srgbClr val="5FBEB9"/>
          </a:solidFill>
          <a:ln>
            <a:noFill/>
          </a:ln>
        </p:spPr>
        <p:txBody>
          <a:bodyPr wrap="square" lIns="0" tIns="0" rIns="0" bIns="0" anchor="ctr" anchorCtr="0">
            <a:noAutofit/>
          </a:bodyPr>
          <a:lstStyle/>
          <a:p>
            <a:pPr marL="0" marR="0" lvl="0" indent="0" algn="l" rtl="0">
              <a:spcBef>
                <a:spcPts val="0"/>
              </a:spcBef>
              <a:buNone/>
            </a:pPr>
            <a:endParaRPr sz="1400" b="0" i="0" u="none" strike="noStrike" cap="none">
              <a:latin typeface="Arial"/>
              <a:ea typeface="Arial"/>
              <a:cs typeface="Arial"/>
              <a:sym typeface="Arial"/>
            </a:endParaRPr>
          </a:p>
        </p:txBody>
      </p:sp>
      <p:sp>
        <p:nvSpPr>
          <p:cNvPr id="206" name="Shape 206"/>
          <p:cNvSpPr/>
          <p:nvPr/>
        </p:nvSpPr>
        <p:spPr>
          <a:xfrm>
            <a:off x="364037" y="2308115"/>
            <a:ext cx="1641744" cy="1892301"/>
          </a:xfrm>
          <a:prstGeom prst="rect">
            <a:avLst/>
          </a:prstGeom>
          <a:noFill/>
          <a:ln>
            <a:noFill/>
          </a:ln>
        </p:spPr>
        <p:txBody>
          <a:bodyPr wrap="square" lIns="0" tIns="0" rIns="0" bIns="0" anchor="t" anchorCtr="0">
            <a:noAutofit/>
          </a:bodyPr>
          <a:lstStyle/>
          <a:p>
            <a:pPr marL="0" marR="0" lvl="0" indent="0" algn="l" rtl="0">
              <a:spcBef>
                <a:spcPts val="0"/>
              </a:spcBef>
              <a:buNone/>
            </a:pPr>
            <a:r>
              <a:rPr lang="en" sz="1400" b="1" i="0" u="none" strike="noStrike" cap="none" dirty="0" smtClean="0">
                <a:solidFill>
                  <a:srgbClr val="5FBEB9"/>
                </a:solidFill>
                <a:latin typeface="Trebuchet MS" pitchFamily="34" charset="0"/>
                <a:ea typeface="Open Sans"/>
                <a:cs typeface="Open Sans"/>
                <a:sym typeface="Open Sans"/>
              </a:rPr>
              <a:t>Algunos trucos:</a:t>
            </a:r>
            <a:endParaRPr lang="en" sz="1400" b="1" i="0" u="none" strike="noStrike" cap="none" dirty="0">
              <a:solidFill>
                <a:srgbClr val="5FBEB9"/>
              </a:solidFill>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solidFill>
                <a:srgbClr val="5FBEB9"/>
              </a:solidFill>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solidFill>
                <a:srgbClr val="5FBEB9"/>
              </a:solidFill>
              <a:latin typeface="Trebuchet MS" pitchFamily="34" charset="0"/>
              <a:ea typeface="Open Sans"/>
              <a:cs typeface="Open Sans"/>
              <a:sym typeface="Open Sans"/>
            </a:endParaRPr>
          </a:p>
          <a:p>
            <a:pPr marL="0" marR="0" lvl="0" indent="0" algn="ctr" rtl="0">
              <a:lnSpc>
                <a:spcPct val="150000"/>
              </a:lnSpc>
              <a:spcBef>
                <a:spcPts val="0"/>
              </a:spcBef>
              <a:buNone/>
            </a:pPr>
            <a:endParaRPr sz="2000" b="0" i="0" u="none" strike="noStrike" cap="none" dirty="0">
              <a:solidFill>
                <a:srgbClr val="5FBEB9"/>
              </a:solidFill>
              <a:latin typeface="Trebuchet MS" pitchFamily="34" charset="0"/>
              <a:ea typeface="Open Sans"/>
              <a:cs typeface="Open Sans"/>
              <a:sym typeface="Open Sans"/>
            </a:endParaRPr>
          </a:p>
        </p:txBody>
      </p:sp>
      <p:pic>
        <p:nvPicPr>
          <p:cNvPr id="9" name="8 Imagen" descr="Social-Media-Comunicacion.png"/>
          <p:cNvPicPr>
            <a:picLocks noChangeAspect="1"/>
          </p:cNvPicPr>
          <p:nvPr/>
        </p:nvPicPr>
        <p:blipFill>
          <a:blip r:embed="rId3"/>
          <a:stretch>
            <a:fillRect/>
          </a:stretch>
        </p:blipFill>
        <p:spPr>
          <a:xfrm>
            <a:off x="370461" y="2686535"/>
            <a:ext cx="1147053" cy="110117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0AEEF"/>
      </a:accent1>
      <a:accent2>
        <a:srgbClr val="8DC540"/>
      </a:accent2>
      <a:accent3>
        <a:srgbClr val="F7901D"/>
      </a:accent3>
      <a:accent4>
        <a:srgbClr val="E24034"/>
      </a:accent4>
      <a:accent5>
        <a:srgbClr val="FAD462"/>
      </a:accent5>
      <a:accent6>
        <a:srgbClr val="A4CAE3"/>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1263</Words>
  <Application>Microsoft Office PowerPoint</Application>
  <PresentationFormat>Presentación en pantalla (16:9)</PresentationFormat>
  <Paragraphs>166</Paragraphs>
  <Slides>24</Slides>
  <Notes>22</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Default</vt:lpstr>
      <vt:lpstr>Tu plantilla para diseñar una estrategia de redes sociales  Tu herramienta para establecer  tu estrategia y tu calendario de contenidos</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Strategy Template  Your tool for crafting your company’s social strategy  in 5 steps</dc:title>
  <dc:creator>Beatriz Prado</dc:creator>
  <cp:lastModifiedBy>BEATRIZ</cp:lastModifiedBy>
  <cp:revision>48</cp:revision>
  <dcterms:modified xsi:type="dcterms:W3CDTF">2020-10-17T11:37:42Z</dcterms:modified>
</cp:coreProperties>
</file>